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5"/>
  </p:notesMasterIdLst>
  <p:sldIdLst>
    <p:sldId id="256" r:id="rId2"/>
    <p:sldId id="257" r:id="rId3"/>
    <p:sldId id="268" r:id="rId4"/>
    <p:sldId id="269" r:id="rId5"/>
    <p:sldId id="258" r:id="rId6"/>
    <p:sldId id="259" r:id="rId7"/>
    <p:sldId id="260" r:id="rId8"/>
    <p:sldId id="261" r:id="rId9"/>
    <p:sldId id="262" r:id="rId10"/>
    <p:sldId id="263" r:id="rId11"/>
    <p:sldId id="264" r:id="rId12"/>
    <p:sldId id="265"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9" d="100"/>
          <a:sy n="119" d="100"/>
        </p:scale>
        <p:origin x="1714" y="91"/>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519637-182C-4F66-9BF3-A419868C6347}" type="doc">
      <dgm:prSet loTypeId="urn:microsoft.com/office/officeart/2005/8/layout/cycle2" loCatId="cycle" qsTypeId="urn:microsoft.com/office/officeart/2005/8/quickstyle/simple1" qsCatId="simple" csTypeId="urn:microsoft.com/office/officeart/2005/8/colors/colorful1#1" csCatId="colorful" phldr="1"/>
      <dgm:spPr/>
      <dgm:t>
        <a:bodyPr/>
        <a:lstStyle/>
        <a:p>
          <a:endParaRPr lang="en-US"/>
        </a:p>
      </dgm:t>
    </dgm:pt>
    <dgm:pt modelId="{942E3BA9-0AE8-4E87-95A2-0420F7DE8E07}">
      <dgm:prSet phldrT="[Text]"/>
      <dgm:spPr/>
      <dgm:t>
        <a:bodyPr/>
        <a:lstStyle/>
        <a:p>
          <a:r>
            <a:rPr lang="en-US" dirty="0"/>
            <a:t>Colors</a:t>
          </a:r>
        </a:p>
      </dgm:t>
    </dgm:pt>
    <dgm:pt modelId="{6B183AF5-A55B-45AE-A328-16A3D09EA903}" type="parTrans" cxnId="{0ADF0170-5F1A-4B3E-8123-17F9177C48EF}">
      <dgm:prSet/>
      <dgm:spPr/>
      <dgm:t>
        <a:bodyPr/>
        <a:lstStyle/>
        <a:p>
          <a:endParaRPr lang="en-US"/>
        </a:p>
      </dgm:t>
    </dgm:pt>
    <dgm:pt modelId="{0412E635-7A72-4BD7-80B4-5410A4B0BE06}" type="sibTrans" cxnId="{0ADF0170-5F1A-4B3E-8123-17F9177C48EF}">
      <dgm:prSet/>
      <dgm:spPr/>
      <dgm:t>
        <a:bodyPr/>
        <a:lstStyle/>
        <a:p>
          <a:endParaRPr lang="en-US" dirty="0"/>
        </a:p>
      </dgm:t>
    </dgm:pt>
    <dgm:pt modelId="{CF21CEE0-3C34-4B55-86CB-3D7BBCEBE843}">
      <dgm:prSet phldrT="[Text]"/>
      <dgm:spPr/>
      <dgm:t>
        <a:bodyPr/>
        <a:lstStyle/>
        <a:p>
          <a:r>
            <a:rPr lang="en-US" dirty="0"/>
            <a:t>Body Parts</a:t>
          </a:r>
        </a:p>
      </dgm:t>
    </dgm:pt>
    <dgm:pt modelId="{4414C687-EF17-42F6-99EC-234927E7CC35}" type="parTrans" cxnId="{86F10D70-CC3E-4825-967A-90127C2579A6}">
      <dgm:prSet/>
      <dgm:spPr/>
      <dgm:t>
        <a:bodyPr/>
        <a:lstStyle/>
        <a:p>
          <a:endParaRPr lang="en-US"/>
        </a:p>
      </dgm:t>
    </dgm:pt>
    <dgm:pt modelId="{CA75DAC7-1D37-4AF2-BA7F-868BA8546663}" type="sibTrans" cxnId="{86F10D70-CC3E-4825-967A-90127C2579A6}">
      <dgm:prSet/>
      <dgm:spPr/>
      <dgm:t>
        <a:bodyPr/>
        <a:lstStyle/>
        <a:p>
          <a:endParaRPr lang="en-US" dirty="0"/>
        </a:p>
      </dgm:t>
    </dgm:pt>
    <dgm:pt modelId="{0B1AB565-487C-43B4-980E-D500A1F7ACA6}">
      <dgm:prSet phldrT="[Text]"/>
      <dgm:spPr/>
      <dgm:t>
        <a:bodyPr/>
        <a:lstStyle/>
        <a:p>
          <a:r>
            <a:rPr lang="en-US" dirty="0"/>
            <a:t>Shapes</a:t>
          </a:r>
        </a:p>
      </dgm:t>
    </dgm:pt>
    <dgm:pt modelId="{7CD546E1-7FDC-49C7-BEE5-EE655E8AB944}" type="parTrans" cxnId="{5D241F0B-FEB8-4627-825B-B5D7DBBA41EA}">
      <dgm:prSet/>
      <dgm:spPr/>
      <dgm:t>
        <a:bodyPr/>
        <a:lstStyle/>
        <a:p>
          <a:endParaRPr lang="en-US"/>
        </a:p>
      </dgm:t>
    </dgm:pt>
    <dgm:pt modelId="{DEFFEFBE-2B55-48E2-8338-66649B10D7AC}" type="sibTrans" cxnId="{5D241F0B-FEB8-4627-825B-B5D7DBBA41EA}">
      <dgm:prSet/>
      <dgm:spPr/>
      <dgm:t>
        <a:bodyPr/>
        <a:lstStyle/>
        <a:p>
          <a:endParaRPr lang="en-US" dirty="0"/>
        </a:p>
      </dgm:t>
    </dgm:pt>
    <dgm:pt modelId="{7B4F3A26-0B86-4253-A02F-D5C8E51D3C8D}">
      <dgm:prSet phldrT="[Text]"/>
      <dgm:spPr/>
      <dgm:t>
        <a:bodyPr/>
        <a:lstStyle/>
        <a:p>
          <a:r>
            <a:rPr lang="en-US" dirty="0"/>
            <a:t>Numbers</a:t>
          </a:r>
        </a:p>
      </dgm:t>
    </dgm:pt>
    <dgm:pt modelId="{D25CCBD2-EE8E-4EC9-8E7F-2FFC268FAA6E}" type="parTrans" cxnId="{1BA7E7AA-4179-4A55-B35A-092AC9D20769}">
      <dgm:prSet/>
      <dgm:spPr/>
      <dgm:t>
        <a:bodyPr/>
        <a:lstStyle/>
        <a:p>
          <a:endParaRPr lang="en-US"/>
        </a:p>
      </dgm:t>
    </dgm:pt>
    <dgm:pt modelId="{50A3AA38-1EF3-4152-8722-99ACC9269B08}" type="sibTrans" cxnId="{1BA7E7AA-4179-4A55-B35A-092AC9D20769}">
      <dgm:prSet/>
      <dgm:spPr/>
      <dgm:t>
        <a:bodyPr/>
        <a:lstStyle/>
        <a:p>
          <a:endParaRPr lang="en-US" dirty="0"/>
        </a:p>
      </dgm:t>
    </dgm:pt>
    <dgm:pt modelId="{A13345C5-096E-411D-ACAD-6A54EF3EE871}">
      <dgm:prSet phldrT="[Text]"/>
      <dgm:spPr/>
      <dgm:t>
        <a:bodyPr/>
        <a:lstStyle/>
        <a:p>
          <a:r>
            <a:rPr lang="en-US" dirty="0"/>
            <a:t>ABC’s</a:t>
          </a:r>
        </a:p>
      </dgm:t>
    </dgm:pt>
    <dgm:pt modelId="{9AA0BA2C-03E4-4B75-AE5A-E508BB6DE7A1}" type="parTrans" cxnId="{18FA363E-1A3E-4FDD-B630-08C3E96515F4}">
      <dgm:prSet/>
      <dgm:spPr/>
      <dgm:t>
        <a:bodyPr/>
        <a:lstStyle/>
        <a:p>
          <a:endParaRPr lang="en-US"/>
        </a:p>
      </dgm:t>
    </dgm:pt>
    <dgm:pt modelId="{DC1B0F1B-91D8-42DD-9E36-F5CE3114F68E}" type="sibTrans" cxnId="{18FA363E-1A3E-4FDD-B630-08C3E96515F4}">
      <dgm:prSet/>
      <dgm:spPr/>
      <dgm:t>
        <a:bodyPr/>
        <a:lstStyle/>
        <a:p>
          <a:endParaRPr lang="en-US" dirty="0"/>
        </a:p>
      </dgm:t>
    </dgm:pt>
    <dgm:pt modelId="{D0D80986-7F22-438D-97FE-1EA759DBB8CC}" type="pres">
      <dgm:prSet presAssocID="{16519637-182C-4F66-9BF3-A419868C6347}" presName="cycle" presStyleCnt="0">
        <dgm:presLayoutVars>
          <dgm:dir/>
          <dgm:resizeHandles val="exact"/>
        </dgm:presLayoutVars>
      </dgm:prSet>
      <dgm:spPr/>
    </dgm:pt>
    <dgm:pt modelId="{F9F37DD2-A942-4CAB-92A0-F23FA5391859}" type="pres">
      <dgm:prSet presAssocID="{942E3BA9-0AE8-4E87-95A2-0420F7DE8E07}" presName="node" presStyleLbl="node1" presStyleIdx="0" presStyleCnt="5">
        <dgm:presLayoutVars>
          <dgm:bulletEnabled val="1"/>
        </dgm:presLayoutVars>
      </dgm:prSet>
      <dgm:spPr/>
    </dgm:pt>
    <dgm:pt modelId="{2F32D7F3-B31D-4AB5-A827-E40EF0B5606C}" type="pres">
      <dgm:prSet presAssocID="{0412E635-7A72-4BD7-80B4-5410A4B0BE06}" presName="sibTrans" presStyleLbl="sibTrans2D1" presStyleIdx="0" presStyleCnt="5"/>
      <dgm:spPr/>
    </dgm:pt>
    <dgm:pt modelId="{B1EE8AE4-F8B6-40E4-A150-D82894D9517B}" type="pres">
      <dgm:prSet presAssocID="{0412E635-7A72-4BD7-80B4-5410A4B0BE06}" presName="connectorText" presStyleLbl="sibTrans2D1" presStyleIdx="0" presStyleCnt="5"/>
      <dgm:spPr/>
    </dgm:pt>
    <dgm:pt modelId="{A6D81276-FB7F-448A-A445-BD8BF73757BB}" type="pres">
      <dgm:prSet presAssocID="{CF21CEE0-3C34-4B55-86CB-3D7BBCEBE843}" presName="node" presStyleLbl="node1" presStyleIdx="1" presStyleCnt="5">
        <dgm:presLayoutVars>
          <dgm:bulletEnabled val="1"/>
        </dgm:presLayoutVars>
      </dgm:prSet>
      <dgm:spPr/>
    </dgm:pt>
    <dgm:pt modelId="{B0D90E21-4B39-4CE5-8E26-BAE6FBD7059B}" type="pres">
      <dgm:prSet presAssocID="{CA75DAC7-1D37-4AF2-BA7F-868BA8546663}" presName="sibTrans" presStyleLbl="sibTrans2D1" presStyleIdx="1" presStyleCnt="5"/>
      <dgm:spPr/>
    </dgm:pt>
    <dgm:pt modelId="{9C253DA8-F4FB-4743-8EDF-47FFA7E0B801}" type="pres">
      <dgm:prSet presAssocID="{CA75DAC7-1D37-4AF2-BA7F-868BA8546663}" presName="connectorText" presStyleLbl="sibTrans2D1" presStyleIdx="1" presStyleCnt="5"/>
      <dgm:spPr/>
    </dgm:pt>
    <dgm:pt modelId="{E503281F-24EE-4813-93F5-CE337FB8A162}" type="pres">
      <dgm:prSet presAssocID="{0B1AB565-487C-43B4-980E-D500A1F7ACA6}" presName="node" presStyleLbl="node1" presStyleIdx="2" presStyleCnt="5">
        <dgm:presLayoutVars>
          <dgm:bulletEnabled val="1"/>
        </dgm:presLayoutVars>
      </dgm:prSet>
      <dgm:spPr/>
    </dgm:pt>
    <dgm:pt modelId="{FC1C6721-459D-4B9C-85E2-FA129C63E48D}" type="pres">
      <dgm:prSet presAssocID="{DEFFEFBE-2B55-48E2-8338-66649B10D7AC}" presName="sibTrans" presStyleLbl="sibTrans2D1" presStyleIdx="2" presStyleCnt="5"/>
      <dgm:spPr/>
    </dgm:pt>
    <dgm:pt modelId="{E407BB20-F320-4A87-B96D-42F7BC1FBEFF}" type="pres">
      <dgm:prSet presAssocID="{DEFFEFBE-2B55-48E2-8338-66649B10D7AC}" presName="connectorText" presStyleLbl="sibTrans2D1" presStyleIdx="2" presStyleCnt="5"/>
      <dgm:spPr/>
    </dgm:pt>
    <dgm:pt modelId="{7507D861-2B74-4DDC-8DFC-5B81574C9A47}" type="pres">
      <dgm:prSet presAssocID="{7B4F3A26-0B86-4253-A02F-D5C8E51D3C8D}" presName="node" presStyleLbl="node1" presStyleIdx="3" presStyleCnt="5">
        <dgm:presLayoutVars>
          <dgm:bulletEnabled val="1"/>
        </dgm:presLayoutVars>
      </dgm:prSet>
      <dgm:spPr/>
    </dgm:pt>
    <dgm:pt modelId="{22F4E16F-C22F-443A-8BBE-01A5E45AB045}" type="pres">
      <dgm:prSet presAssocID="{50A3AA38-1EF3-4152-8722-99ACC9269B08}" presName="sibTrans" presStyleLbl="sibTrans2D1" presStyleIdx="3" presStyleCnt="5"/>
      <dgm:spPr/>
    </dgm:pt>
    <dgm:pt modelId="{FE075696-85AF-4DE5-82B2-22B8AFF5E43C}" type="pres">
      <dgm:prSet presAssocID="{50A3AA38-1EF3-4152-8722-99ACC9269B08}" presName="connectorText" presStyleLbl="sibTrans2D1" presStyleIdx="3" presStyleCnt="5"/>
      <dgm:spPr/>
    </dgm:pt>
    <dgm:pt modelId="{BF42E7FC-DD90-450D-AAFA-C1A90BFCE40D}" type="pres">
      <dgm:prSet presAssocID="{A13345C5-096E-411D-ACAD-6A54EF3EE871}" presName="node" presStyleLbl="node1" presStyleIdx="4" presStyleCnt="5">
        <dgm:presLayoutVars>
          <dgm:bulletEnabled val="1"/>
        </dgm:presLayoutVars>
      </dgm:prSet>
      <dgm:spPr/>
    </dgm:pt>
    <dgm:pt modelId="{1FC2192B-A709-41BA-AA78-19146E5C12B9}" type="pres">
      <dgm:prSet presAssocID="{DC1B0F1B-91D8-42DD-9E36-F5CE3114F68E}" presName="sibTrans" presStyleLbl="sibTrans2D1" presStyleIdx="4" presStyleCnt="5"/>
      <dgm:spPr/>
    </dgm:pt>
    <dgm:pt modelId="{3654579C-298D-4BA3-9D89-ED8F93767B99}" type="pres">
      <dgm:prSet presAssocID="{DC1B0F1B-91D8-42DD-9E36-F5CE3114F68E}" presName="connectorText" presStyleLbl="sibTrans2D1" presStyleIdx="4" presStyleCnt="5"/>
      <dgm:spPr/>
    </dgm:pt>
  </dgm:ptLst>
  <dgm:cxnLst>
    <dgm:cxn modelId="{2BF9595E-8E98-404D-B145-C65D59073232}" type="presOf" srcId="{DEFFEFBE-2B55-48E2-8338-66649B10D7AC}" destId="{FC1C6721-459D-4B9C-85E2-FA129C63E48D}" srcOrd="0" destOrd="0" presId="urn:microsoft.com/office/officeart/2005/8/layout/cycle2"/>
    <dgm:cxn modelId="{CF15D299-DDD2-487D-95EC-4ED390AE8608}" type="presOf" srcId="{CA75DAC7-1D37-4AF2-BA7F-868BA8546663}" destId="{9C253DA8-F4FB-4743-8EDF-47FFA7E0B801}" srcOrd="1" destOrd="0" presId="urn:microsoft.com/office/officeart/2005/8/layout/cycle2"/>
    <dgm:cxn modelId="{C23ED9F9-AD32-41C3-91E5-B56DD4976823}" type="presOf" srcId="{942E3BA9-0AE8-4E87-95A2-0420F7DE8E07}" destId="{F9F37DD2-A942-4CAB-92A0-F23FA5391859}" srcOrd="0" destOrd="0" presId="urn:microsoft.com/office/officeart/2005/8/layout/cycle2"/>
    <dgm:cxn modelId="{49FF32F1-8649-480C-A8B9-23FA03DFE53F}" type="presOf" srcId="{7B4F3A26-0B86-4253-A02F-D5C8E51D3C8D}" destId="{7507D861-2B74-4DDC-8DFC-5B81574C9A47}" srcOrd="0" destOrd="0" presId="urn:microsoft.com/office/officeart/2005/8/layout/cycle2"/>
    <dgm:cxn modelId="{0ADF0170-5F1A-4B3E-8123-17F9177C48EF}" srcId="{16519637-182C-4F66-9BF3-A419868C6347}" destId="{942E3BA9-0AE8-4E87-95A2-0420F7DE8E07}" srcOrd="0" destOrd="0" parTransId="{6B183AF5-A55B-45AE-A328-16A3D09EA903}" sibTransId="{0412E635-7A72-4BD7-80B4-5410A4B0BE06}"/>
    <dgm:cxn modelId="{FBF40DAF-5996-4E2C-9860-3076D409706C}" type="presOf" srcId="{16519637-182C-4F66-9BF3-A419868C6347}" destId="{D0D80986-7F22-438D-97FE-1EA759DBB8CC}" srcOrd="0" destOrd="0" presId="urn:microsoft.com/office/officeart/2005/8/layout/cycle2"/>
    <dgm:cxn modelId="{86F10D70-CC3E-4825-967A-90127C2579A6}" srcId="{16519637-182C-4F66-9BF3-A419868C6347}" destId="{CF21CEE0-3C34-4B55-86CB-3D7BBCEBE843}" srcOrd="1" destOrd="0" parTransId="{4414C687-EF17-42F6-99EC-234927E7CC35}" sibTransId="{CA75DAC7-1D37-4AF2-BA7F-868BA8546663}"/>
    <dgm:cxn modelId="{6768BB4B-7E32-48B7-964D-F8F5ED84AE79}" type="presOf" srcId="{DC1B0F1B-91D8-42DD-9E36-F5CE3114F68E}" destId="{1FC2192B-A709-41BA-AA78-19146E5C12B9}" srcOrd="0" destOrd="0" presId="urn:microsoft.com/office/officeart/2005/8/layout/cycle2"/>
    <dgm:cxn modelId="{AAADEC5A-FEAA-4413-A0F2-CBB9758B982F}" type="presOf" srcId="{0412E635-7A72-4BD7-80B4-5410A4B0BE06}" destId="{2F32D7F3-B31D-4AB5-A827-E40EF0B5606C}" srcOrd="0" destOrd="0" presId="urn:microsoft.com/office/officeart/2005/8/layout/cycle2"/>
    <dgm:cxn modelId="{7CC63F32-3699-4FAB-BD2C-64DE4CD74963}" type="presOf" srcId="{0412E635-7A72-4BD7-80B4-5410A4B0BE06}" destId="{B1EE8AE4-F8B6-40E4-A150-D82894D9517B}" srcOrd="1" destOrd="0" presId="urn:microsoft.com/office/officeart/2005/8/layout/cycle2"/>
    <dgm:cxn modelId="{CDDA334F-CACC-47D7-AB76-8844473DAA35}" type="presOf" srcId="{0B1AB565-487C-43B4-980E-D500A1F7ACA6}" destId="{E503281F-24EE-4813-93F5-CE337FB8A162}" srcOrd="0" destOrd="0" presId="urn:microsoft.com/office/officeart/2005/8/layout/cycle2"/>
    <dgm:cxn modelId="{9BFC18B3-F2D4-4F8A-AE57-1E4F9A75A54D}" type="presOf" srcId="{CF21CEE0-3C34-4B55-86CB-3D7BBCEBE843}" destId="{A6D81276-FB7F-448A-A445-BD8BF73757BB}" srcOrd="0" destOrd="0" presId="urn:microsoft.com/office/officeart/2005/8/layout/cycle2"/>
    <dgm:cxn modelId="{387AE715-5D99-4EFB-8408-713428E912F8}" type="presOf" srcId="{CA75DAC7-1D37-4AF2-BA7F-868BA8546663}" destId="{B0D90E21-4B39-4CE5-8E26-BAE6FBD7059B}" srcOrd="0" destOrd="0" presId="urn:microsoft.com/office/officeart/2005/8/layout/cycle2"/>
    <dgm:cxn modelId="{1BA7E7AA-4179-4A55-B35A-092AC9D20769}" srcId="{16519637-182C-4F66-9BF3-A419868C6347}" destId="{7B4F3A26-0B86-4253-A02F-D5C8E51D3C8D}" srcOrd="3" destOrd="0" parTransId="{D25CCBD2-EE8E-4EC9-8E7F-2FFC268FAA6E}" sibTransId="{50A3AA38-1EF3-4152-8722-99ACC9269B08}"/>
    <dgm:cxn modelId="{18FA363E-1A3E-4FDD-B630-08C3E96515F4}" srcId="{16519637-182C-4F66-9BF3-A419868C6347}" destId="{A13345C5-096E-411D-ACAD-6A54EF3EE871}" srcOrd="4" destOrd="0" parTransId="{9AA0BA2C-03E4-4B75-AE5A-E508BB6DE7A1}" sibTransId="{DC1B0F1B-91D8-42DD-9E36-F5CE3114F68E}"/>
    <dgm:cxn modelId="{1B3B3DB2-4C42-491A-B47B-61474B15BEEE}" type="presOf" srcId="{50A3AA38-1EF3-4152-8722-99ACC9269B08}" destId="{22F4E16F-C22F-443A-8BBE-01A5E45AB045}" srcOrd="0" destOrd="0" presId="urn:microsoft.com/office/officeart/2005/8/layout/cycle2"/>
    <dgm:cxn modelId="{A66175DD-011B-4858-995E-6293B8122D5C}" type="presOf" srcId="{50A3AA38-1EF3-4152-8722-99ACC9269B08}" destId="{FE075696-85AF-4DE5-82B2-22B8AFF5E43C}" srcOrd="1" destOrd="0" presId="urn:microsoft.com/office/officeart/2005/8/layout/cycle2"/>
    <dgm:cxn modelId="{7088C2DA-C702-4E90-B76A-AC9709AACDC5}" type="presOf" srcId="{DEFFEFBE-2B55-48E2-8338-66649B10D7AC}" destId="{E407BB20-F320-4A87-B96D-42F7BC1FBEFF}" srcOrd="1" destOrd="0" presId="urn:microsoft.com/office/officeart/2005/8/layout/cycle2"/>
    <dgm:cxn modelId="{5D241F0B-FEB8-4627-825B-B5D7DBBA41EA}" srcId="{16519637-182C-4F66-9BF3-A419868C6347}" destId="{0B1AB565-487C-43B4-980E-D500A1F7ACA6}" srcOrd="2" destOrd="0" parTransId="{7CD546E1-7FDC-49C7-BEE5-EE655E8AB944}" sibTransId="{DEFFEFBE-2B55-48E2-8338-66649B10D7AC}"/>
    <dgm:cxn modelId="{0790CD0F-6093-49CA-907A-E5B7BFF11FA0}" type="presOf" srcId="{A13345C5-096E-411D-ACAD-6A54EF3EE871}" destId="{BF42E7FC-DD90-450D-AAFA-C1A90BFCE40D}" srcOrd="0" destOrd="0" presId="urn:microsoft.com/office/officeart/2005/8/layout/cycle2"/>
    <dgm:cxn modelId="{56492CB4-AEC0-4530-9124-77561874C0E5}" type="presOf" srcId="{DC1B0F1B-91D8-42DD-9E36-F5CE3114F68E}" destId="{3654579C-298D-4BA3-9D89-ED8F93767B99}" srcOrd="1" destOrd="0" presId="urn:microsoft.com/office/officeart/2005/8/layout/cycle2"/>
    <dgm:cxn modelId="{BD76D4E0-A14C-43B0-847A-82491607B186}" type="presParOf" srcId="{D0D80986-7F22-438D-97FE-1EA759DBB8CC}" destId="{F9F37DD2-A942-4CAB-92A0-F23FA5391859}" srcOrd="0" destOrd="0" presId="urn:microsoft.com/office/officeart/2005/8/layout/cycle2"/>
    <dgm:cxn modelId="{E467ED68-667E-47C6-9134-6027B17C6797}" type="presParOf" srcId="{D0D80986-7F22-438D-97FE-1EA759DBB8CC}" destId="{2F32D7F3-B31D-4AB5-A827-E40EF0B5606C}" srcOrd="1" destOrd="0" presId="urn:microsoft.com/office/officeart/2005/8/layout/cycle2"/>
    <dgm:cxn modelId="{B76F107E-2C35-4FC2-B3DE-99FEA30186E9}" type="presParOf" srcId="{2F32D7F3-B31D-4AB5-A827-E40EF0B5606C}" destId="{B1EE8AE4-F8B6-40E4-A150-D82894D9517B}" srcOrd="0" destOrd="0" presId="urn:microsoft.com/office/officeart/2005/8/layout/cycle2"/>
    <dgm:cxn modelId="{3FC294A3-D91D-4492-A3E4-C76859C01EEA}" type="presParOf" srcId="{D0D80986-7F22-438D-97FE-1EA759DBB8CC}" destId="{A6D81276-FB7F-448A-A445-BD8BF73757BB}" srcOrd="2" destOrd="0" presId="urn:microsoft.com/office/officeart/2005/8/layout/cycle2"/>
    <dgm:cxn modelId="{8BDFCC6A-9768-4A7D-8B04-1F575B4961C0}" type="presParOf" srcId="{D0D80986-7F22-438D-97FE-1EA759DBB8CC}" destId="{B0D90E21-4B39-4CE5-8E26-BAE6FBD7059B}" srcOrd="3" destOrd="0" presId="urn:microsoft.com/office/officeart/2005/8/layout/cycle2"/>
    <dgm:cxn modelId="{812270F7-EC47-4ADC-AF00-9F6E8BAFCF2F}" type="presParOf" srcId="{B0D90E21-4B39-4CE5-8E26-BAE6FBD7059B}" destId="{9C253DA8-F4FB-4743-8EDF-47FFA7E0B801}" srcOrd="0" destOrd="0" presId="urn:microsoft.com/office/officeart/2005/8/layout/cycle2"/>
    <dgm:cxn modelId="{F357BDBD-6795-4C75-A54E-6AAF19305135}" type="presParOf" srcId="{D0D80986-7F22-438D-97FE-1EA759DBB8CC}" destId="{E503281F-24EE-4813-93F5-CE337FB8A162}" srcOrd="4" destOrd="0" presId="urn:microsoft.com/office/officeart/2005/8/layout/cycle2"/>
    <dgm:cxn modelId="{4B3425F5-51FB-4B64-A2AF-1BFF6C8CFD22}" type="presParOf" srcId="{D0D80986-7F22-438D-97FE-1EA759DBB8CC}" destId="{FC1C6721-459D-4B9C-85E2-FA129C63E48D}" srcOrd="5" destOrd="0" presId="urn:microsoft.com/office/officeart/2005/8/layout/cycle2"/>
    <dgm:cxn modelId="{5CBCF86C-9606-4FCD-87C0-885BFB74C45D}" type="presParOf" srcId="{FC1C6721-459D-4B9C-85E2-FA129C63E48D}" destId="{E407BB20-F320-4A87-B96D-42F7BC1FBEFF}" srcOrd="0" destOrd="0" presId="urn:microsoft.com/office/officeart/2005/8/layout/cycle2"/>
    <dgm:cxn modelId="{829C69A9-9C02-4E44-95A7-6DB431A089BB}" type="presParOf" srcId="{D0D80986-7F22-438D-97FE-1EA759DBB8CC}" destId="{7507D861-2B74-4DDC-8DFC-5B81574C9A47}" srcOrd="6" destOrd="0" presId="urn:microsoft.com/office/officeart/2005/8/layout/cycle2"/>
    <dgm:cxn modelId="{11F48F01-062A-49EE-A66C-CDA687719AC4}" type="presParOf" srcId="{D0D80986-7F22-438D-97FE-1EA759DBB8CC}" destId="{22F4E16F-C22F-443A-8BBE-01A5E45AB045}" srcOrd="7" destOrd="0" presId="urn:microsoft.com/office/officeart/2005/8/layout/cycle2"/>
    <dgm:cxn modelId="{076642E2-7726-4ABC-96AA-3C7917B03136}" type="presParOf" srcId="{22F4E16F-C22F-443A-8BBE-01A5E45AB045}" destId="{FE075696-85AF-4DE5-82B2-22B8AFF5E43C}" srcOrd="0" destOrd="0" presId="urn:microsoft.com/office/officeart/2005/8/layout/cycle2"/>
    <dgm:cxn modelId="{C8B89743-8B12-46D4-8BFD-171246C24607}" type="presParOf" srcId="{D0D80986-7F22-438D-97FE-1EA759DBB8CC}" destId="{BF42E7FC-DD90-450D-AAFA-C1A90BFCE40D}" srcOrd="8" destOrd="0" presId="urn:microsoft.com/office/officeart/2005/8/layout/cycle2"/>
    <dgm:cxn modelId="{28258488-0D57-478D-A6ED-32EF61966701}" type="presParOf" srcId="{D0D80986-7F22-438D-97FE-1EA759DBB8CC}" destId="{1FC2192B-A709-41BA-AA78-19146E5C12B9}" srcOrd="9" destOrd="0" presId="urn:microsoft.com/office/officeart/2005/8/layout/cycle2"/>
    <dgm:cxn modelId="{0FF18894-159D-4DC4-9052-B895A03BE6A1}" type="presParOf" srcId="{1FC2192B-A709-41BA-AA78-19146E5C12B9}" destId="{3654579C-298D-4BA3-9D89-ED8F93767B99}" srcOrd="0" destOrd="0" presId="urn:microsoft.com/office/officeart/2005/8/layout/cycle2"/>
  </dgm:cxnLst>
  <dgm:bg>
    <a:solidFill>
      <a:schemeClr val="accent1">
        <a:lumMod val="40000"/>
        <a:lumOff val="6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D002C4A-F681-4DF2-BB38-2EAF86607684}" type="doc">
      <dgm:prSet loTypeId="urn:microsoft.com/office/officeart/2005/8/layout/radial2" loCatId="relationship" qsTypeId="urn:microsoft.com/office/officeart/2005/8/quickstyle/3d1" qsCatId="3D" csTypeId="urn:microsoft.com/office/officeart/2005/8/colors/colorful1#2" csCatId="colorful" phldr="1"/>
      <dgm:spPr/>
      <dgm:t>
        <a:bodyPr/>
        <a:lstStyle/>
        <a:p>
          <a:endParaRPr lang="en-US"/>
        </a:p>
      </dgm:t>
    </dgm:pt>
    <dgm:pt modelId="{CCE83847-3588-4D09-A905-753EDD697578}">
      <dgm:prSet phldrT="[Text]"/>
      <dgm:spPr/>
      <dgm:t>
        <a:bodyPr/>
        <a:lstStyle/>
        <a:p>
          <a:r>
            <a:rPr lang="en-US" dirty="0"/>
            <a:t>Simple</a:t>
          </a:r>
        </a:p>
      </dgm:t>
    </dgm:pt>
    <dgm:pt modelId="{C5F5A7D0-0483-4D9E-B613-C716A5647D9C}" type="parTrans" cxnId="{7D692564-AA73-4BD8-83DC-5390CEE863E7}">
      <dgm:prSet/>
      <dgm:spPr/>
      <dgm:t>
        <a:bodyPr/>
        <a:lstStyle/>
        <a:p>
          <a:endParaRPr lang="en-US" dirty="0"/>
        </a:p>
      </dgm:t>
    </dgm:pt>
    <dgm:pt modelId="{0E0501E6-483B-4423-98F1-5C9CD6960AB5}" type="sibTrans" cxnId="{7D692564-AA73-4BD8-83DC-5390CEE863E7}">
      <dgm:prSet/>
      <dgm:spPr/>
      <dgm:t>
        <a:bodyPr/>
        <a:lstStyle/>
        <a:p>
          <a:endParaRPr lang="en-US"/>
        </a:p>
      </dgm:t>
    </dgm:pt>
    <dgm:pt modelId="{59382A18-2AD4-436D-9301-484064CFE8F6}">
      <dgm:prSet phldrT="[Text]"/>
      <dgm:spPr/>
      <dgm:t>
        <a:bodyPr/>
        <a:lstStyle/>
        <a:p>
          <a:r>
            <a:rPr lang="en-US" dirty="0"/>
            <a:t>The evaluation is not the same for every subject</a:t>
          </a:r>
        </a:p>
      </dgm:t>
    </dgm:pt>
    <dgm:pt modelId="{06E83029-C5D7-4766-8702-ED23AD1BD0C2}" type="parTrans" cxnId="{23ACF962-7BCA-45C2-A7E1-259C68328520}">
      <dgm:prSet/>
      <dgm:spPr/>
      <dgm:t>
        <a:bodyPr/>
        <a:lstStyle/>
        <a:p>
          <a:endParaRPr lang="en-US"/>
        </a:p>
      </dgm:t>
    </dgm:pt>
    <dgm:pt modelId="{90F8EF48-78BF-4864-BD02-EA65834F37BB}" type="sibTrans" cxnId="{23ACF962-7BCA-45C2-A7E1-259C68328520}">
      <dgm:prSet/>
      <dgm:spPr/>
      <dgm:t>
        <a:bodyPr/>
        <a:lstStyle/>
        <a:p>
          <a:endParaRPr lang="en-US"/>
        </a:p>
      </dgm:t>
    </dgm:pt>
    <dgm:pt modelId="{B2EF043E-E728-4348-AFD5-F24C00ABA6FD}">
      <dgm:prSet phldrT="[Text]"/>
      <dgm:spPr/>
      <dgm:t>
        <a:bodyPr/>
        <a:lstStyle/>
        <a:p>
          <a:r>
            <a:rPr lang="en-US" dirty="0"/>
            <a:t>Tutors submit a plan of how they will evaluate the various subjects</a:t>
          </a:r>
        </a:p>
      </dgm:t>
    </dgm:pt>
    <dgm:pt modelId="{BA9EA442-3425-4893-BB32-0CC859E59D8D}" type="parTrans" cxnId="{0D2DE2A7-2613-498A-BA30-0BFE82FADFF4}">
      <dgm:prSet/>
      <dgm:spPr/>
      <dgm:t>
        <a:bodyPr/>
        <a:lstStyle/>
        <a:p>
          <a:endParaRPr lang="en-US"/>
        </a:p>
      </dgm:t>
    </dgm:pt>
    <dgm:pt modelId="{71B634B2-1CE5-44AA-884C-836885AF4F50}" type="sibTrans" cxnId="{0D2DE2A7-2613-498A-BA30-0BFE82FADFF4}">
      <dgm:prSet/>
      <dgm:spPr/>
      <dgm:t>
        <a:bodyPr/>
        <a:lstStyle/>
        <a:p>
          <a:endParaRPr lang="en-US"/>
        </a:p>
      </dgm:t>
    </dgm:pt>
    <dgm:pt modelId="{7E8D1423-8E49-43DA-BA4A-8C6646693C91}">
      <dgm:prSet phldrT="[Text]"/>
      <dgm:spPr/>
      <dgm:t>
        <a:bodyPr/>
        <a:lstStyle/>
        <a:p>
          <a:r>
            <a:rPr lang="en-US" dirty="0"/>
            <a:t>Easy for all to participate </a:t>
          </a:r>
        </a:p>
      </dgm:t>
    </dgm:pt>
    <dgm:pt modelId="{C4CC3521-D9F4-4384-AAD5-1E9CCFBF9E81}" type="parTrans" cxnId="{09048E59-EDF8-4DE6-8D10-35B69298D274}">
      <dgm:prSet/>
      <dgm:spPr/>
      <dgm:t>
        <a:bodyPr/>
        <a:lstStyle/>
        <a:p>
          <a:endParaRPr lang="en-US" dirty="0"/>
        </a:p>
      </dgm:t>
    </dgm:pt>
    <dgm:pt modelId="{369D92DC-01F5-4AAF-8198-E88EAC04E8AE}" type="sibTrans" cxnId="{09048E59-EDF8-4DE6-8D10-35B69298D274}">
      <dgm:prSet/>
      <dgm:spPr/>
      <dgm:t>
        <a:bodyPr/>
        <a:lstStyle/>
        <a:p>
          <a:endParaRPr lang="en-US"/>
        </a:p>
      </dgm:t>
    </dgm:pt>
    <dgm:pt modelId="{BE88BBA2-1523-4F7E-AF79-6893F790D5B2}">
      <dgm:prSet phldrT="[Text]"/>
      <dgm:spPr/>
      <dgm:t>
        <a:bodyPr/>
        <a:lstStyle/>
        <a:p>
          <a:r>
            <a:rPr lang="en-US" dirty="0"/>
            <a:t>When planning make sure that it is something the parent will feel comfortable conducting</a:t>
          </a:r>
        </a:p>
      </dgm:t>
    </dgm:pt>
    <dgm:pt modelId="{DC1E843D-CE3D-449C-952E-891F7AF2E1CB}" type="parTrans" cxnId="{CD2AC42A-F441-4C38-8D05-B02A946F086A}">
      <dgm:prSet/>
      <dgm:spPr/>
      <dgm:t>
        <a:bodyPr/>
        <a:lstStyle/>
        <a:p>
          <a:endParaRPr lang="en-US"/>
        </a:p>
      </dgm:t>
    </dgm:pt>
    <dgm:pt modelId="{6F88E869-34BA-4D4C-A63C-640F09103439}" type="sibTrans" cxnId="{CD2AC42A-F441-4C38-8D05-B02A946F086A}">
      <dgm:prSet/>
      <dgm:spPr/>
      <dgm:t>
        <a:bodyPr/>
        <a:lstStyle/>
        <a:p>
          <a:endParaRPr lang="en-US"/>
        </a:p>
      </dgm:t>
    </dgm:pt>
    <dgm:pt modelId="{8D5F8B00-F3AE-4964-A6B1-A605ACB8F47F}">
      <dgm:prSet phldrT="[Text]"/>
      <dgm:spPr/>
      <dgm:t>
        <a:bodyPr/>
        <a:lstStyle/>
        <a:p>
          <a:r>
            <a:rPr lang="en-US" dirty="0"/>
            <a:t>Tutor is watching for non-full-partial mastery</a:t>
          </a:r>
        </a:p>
      </dgm:t>
    </dgm:pt>
    <dgm:pt modelId="{628A9EAD-3B5E-4493-8498-2643DC298F45}" type="parTrans" cxnId="{CB35D054-A3C4-47FE-ABF7-B9EDA8E35606}">
      <dgm:prSet/>
      <dgm:spPr/>
      <dgm:t>
        <a:bodyPr/>
        <a:lstStyle/>
        <a:p>
          <a:endParaRPr lang="en-US"/>
        </a:p>
      </dgm:t>
    </dgm:pt>
    <dgm:pt modelId="{D3B118BB-9038-432B-AB39-A558C299E5B1}" type="sibTrans" cxnId="{CB35D054-A3C4-47FE-ABF7-B9EDA8E35606}">
      <dgm:prSet/>
      <dgm:spPr/>
      <dgm:t>
        <a:bodyPr/>
        <a:lstStyle/>
        <a:p>
          <a:endParaRPr lang="en-US"/>
        </a:p>
      </dgm:t>
    </dgm:pt>
    <dgm:pt modelId="{504CFB5B-8634-4901-8547-DDC5C085D748}">
      <dgm:prSet phldrT="[Text]"/>
      <dgm:spPr/>
      <dgm:t>
        <a:bodyPr/>
        <a:lstStyle/>
        <a:p>
          <a:r>
            <a:rPr lang="en-US" dirty="0"/>
            <a:t>Something the child will be interested in</a:t>
          </a:r>
        </a:p>
      </dgm:t>
    </dgm:pt>
    <dgm:pt modelId="{F30ECE4F-3B1C-4E40-931A-1E9512CF1577}" type="parTrans" cxnId="{130B01BA-F32F-4E60-A98B-81EEE9D0DBAE}">
      <dgm:prSet/>
      <dgm:spPr/>
      <dgm:t>
        <a:bodyPr/>
        <a:lstStyle/>
        <a:p>
          <a:endParaRPr lang="en-US" dirty="0"/>
        </a:p>
      </dgm:t>
    </dgm:pt>
    <dgm:pt modelId="{1FA13E83-38F5-4436-88DD-C02951442CF1}" type="sibTrans" cxnId="{130B01BA-F32F-4E60-A98B-81EEE9D0DBAE}">
      <dgm:prSet/>
      <dgm:spPr/>
      <dgm:t>
        <a:bodyPr/>
        <a:lstStyle/>
        <a:p>
          <a:endParaRPr lang="en-US"/>
        </a:p>
      </dgm:t>
    </dgm:pt>
    <dgm:pt modelId="{147D191E-BA3F-46F4-8DA2-29EFAFF51FAE}">
      <dgm:prSet phldrT="[Text]"/>
      <dgm:spPr/>
      <dgm:t>
        <a:bodyPr/>
        <a:lstStyle/>
        <a:p>
          <a:r>
            <a:rPr lang="en-US" dirty="0"/>
            <a:t>Make it fun</a:t>
          </a:r>
        </a:p>
      </dgm:t>
    </dgm:pt>
    <dgm:pt modelId="{BD2CBC1C-69FF-4F73-85D5-D9AD8580A1EF}" type="parTrans" cxnId="{5753E9AB-FEF8-4CDC-81D9-139B762A31FD}">
      <dgm:prSet/>
      <dgm:spPr/>
      <dgm:t>
        <a:bodyPr/>
        <a:lstStyle/>
        <a:p>
          <a:endParaRPr lang="en-US"/>
        </a:p>
      </dgm:t>
    </dgm:pt>
    <dgm:pt modelId="{A7DD58B9-0D22-472A-BD00-0582505FC1D5}" type="sibTrans" cxnId="{5753E9AB-FEF8-4CDC-81D9-139B762A31FD}">
      <dgm:prSet/>
      <dgm:spPr/>
      <dgm:t>
        <a:bodyPr/>
        <a:lstStyle/>
        <a:p>
          <a:endParaRPr lang="en-US"/>
        </a:p>
      </dgm:t>
    </dgm:pt>
    <dgm:pt modelId="{0464D58A-D813-41BA-A26B-FA272547A349}">
      <dgm:prSet phldrT="[Text]"/>
      <dgm:spPr/>
      <dgm:t>
        <a:bodyPr/>
        <a:lstStyle/>
        <a:p>
          <a:r>
            <a:rPr lang="en-US" dirty="0"/>
            <a:t>The parent needs to see the child is interested.</a:t>
          </a:r>
        </a:p>
      </dgm:t>
    </dgm:pt>
    <dgm:pt modelId="{E8528A8C-8CDB-43C3-80A8-3290D305396C}" type="parTrans" cxnId="{9F7E3A98-6118-4870-88F3-4E752C3D5C00}">
      <dgm:prSet/>
      <dgm:spPr/>
      <dgm:t>
        <a:bodyPr/>
        <a:lstStyle/>
        <a:p>
          <a:endParaRPr lang="en-US"/>
        </a:p>
      </dgm:t>
    </dgm:pt>
    <dgm:pt modelId="{179C9A8A-964E-4EF6-A8F6-4280914B288C}" type="sibTrans" cxnId="{9F7E3A98-6118-4870-88F3-4E752C3D5C00}">
      <dgm:prSet/>
      <dgm:spPr/>
      <dgm:t>
        <a:bodyPr/>
        <a:lstStyle/>
        <a:p>
          <a:endParaRPr lang="en-US"/>
        </a:p>
      </dgm:t>
    </dgm:pt>
    <dgm:pt modelId="{29CCA134-A83B-4B84-9B13-F3E58C66CB36}" type="pres">
      <dgm:prSet presAssocID="{1D002C4A-F681-4DF2-BB38-2EAF86607684}" presName="composite" presStyleCnt="0">
        <dgm:presLayoutVars>
          <dgm:chMax val="5"/>
          <dgm:dir/>
          <dgm:animLvl val="ctr"/>
          <dgm:resizeHandles val="exact"/>
        </dgm:presLayoutVars>
      </dgm:prSet>
      <dgm:spPr/>
    </dgm:pt>
    <dgm:pt modelId="{8712FC70-958A-40FA-A48F-3A20636B27B9}" type="pres">
      <dgm:prSet presAssocID="{1D002C4A-F681-4DF2-BB38-2EAF86607684}" presName="cycle" presStyleCnt="0"/>
      <dgm:spPr/>
    </dgm:pt>
    <dgm:pt modelId="{4DF6E18A-5B2C-4BCA-B2F7-8E83D8DF3FE3}" type="pres">
      <dgm:prSet presAssocID="{1D002C4A-F681-4DF2-BB38-2EAF86607684}" presName="centerShape" presStyleCnt="0"/>
      <dgm:spPr/>
    </dgm:pt>
    <dgm:pt modelId="{2CC52F28-DE06-4A4D-B07F-86F261ECDEE5}" type="pres">
      <dgm:prSet presAssocID="{1D002C4A-F681-4DF2-BB38-2EAF86607684}" presName="connSite" presStyleLbl="node1" presStyleIdx="0" presStyleCnt="4"/>
      <dgm:spPr/>
    </dgm:pt>
    <dgm:pt modelId="{9A96EC1B-CB56-4C0B-A5ED-5F1957E318DD}" type="pres">
      <dgm:prSet presAssocID="{1D002C4A-F681-4DF2-BB38-2EAF86607684}" presName="visible" presStyleLbl="node1" presStyleIdx="0" presStyleCnt="4"/>
      <dgm:spPr/>
    </dgm:pt>
    <dgm:pt modelId="{7839DEE3-C332-4F76-8419-4509451AF098}" type="pres">
      <dgm:prSet presAssocID="{C5F5A7D0-0483-4D9E-B613-C716A5647D9C}" presName="Name25" presStyleLbl="parChTrans1D1" presStyleIdx="0" presStyleCnt="3"/>
      <dgm:spPr/>
    </dgm:pt>
    <dgm:pt modelId="{412F0130-422B-4242-928B-5CEB49C3CEE5}" type="pres">
      <dgm:prSet presAssocID="{CCE83847-3588-4D09-A905-753EDD697578}" presName="node" presStyleCnt="0"/>
      <dgm:spPr/>
    </dgm:pt>
    <dgm:pt modelId="{69FEAEEF-BE25-4CA5-8EEF-6E2885CE612A}" type="pres">
      <dgm:prSet presAssocID="{CCE83847-3588-4D09-A905-753EDD697578}" presName="parentNode" presStyleLbl="node1" presStyleIdx="1" presStyleCnt="4">
        <dgm:presLayoutVars>
          <dgm:chMax val="1"/>
          <dgm:bulletEnabled val="1"/>
        </dgm:presLayoutVars>
      </dgm:prSet>
      <dgm:spPr/>
    </dgm:pt>
    <dgm:pt modelId="{C7ECD8DB-2C8D-4F52-AB05-6DD9207AD63B}" type="pres">
      <dgm:prSet presAssocID="{CCE83847-3588-4D09-A905-753EDD697578}" presName="childNode" presStyleLbl="revTx" presStyleIdx="0" presStyleCnt="3">
        <dgm:presLayoutVars>
          <dgm:bulletEnabled val="1"/>
        </dgm:presLayoutVars>
      </dgm:prSet>
      <dgm:spPr/>
    </dgm:pt>
    <dgm:pt modelId="{0E165182-48DB-4DA4-A023-B22462CAF766}" type="pres">
      <dgm:prSet presAssocID="{C4CC3521-D9F4-4384-AAD5-1E9CCFBF9E81}" presName="Name25" presStyleLbl="parChTrans1D1" presStyleIdx="1" presStyleCnt="3"/>
      <dgm:spPr/>
    </dgm:pt>
    <dgm:pt modelId="{665292A9-EEE1-4C01-8FAD-AC7906120689}" type="pres">
      <dgm:prSet presAssocID="{7E8D1423-8E49-43DA-BA4A-8C6646693C91}" presName="node" presStyleCnt="0"/>
      <dgm:spPr/>
    </dgm:pt>
    <dgm:pt modelId="{2D80EC23-420E-48F3-8183-607781B74CDC}" type="pres">
      <dgm:prSet presAssocID="{7E8D1423-8E49-43DA-BA4A-8C6646693C91}" presName="parentNode" presStyleLbl="node1" presStyleIdx="2" presStyleCnt="4">
        <dgm:presLayoutVars>
          <dgm:chMax val="1"/>
          <dgm:bulletEnabled val="1"/>
        </dgm:presLayoutVars>
      </dgm:prSet>
      <dgm:spPr/>
    </dgm:pt>
    <dgm:pt modelId="{49557267-F771-4D6C-8766-5E1FA7E2488A}" type="pres">
      <dgm:prSet presAssocID="{7E8D1423-8E49-43DA-BA4A-8C6646693C91}" presName="childNode" presStyleLbl="revTx" presStyleIdx="1" presStyleCnt="3">
        <dgm:presLayoutVars>
          <dgm:bulletEnabled val="1"/>
        </dgm:presLayoutVars>
      </dgm:prSet>
      <dgm:spPr/>
    </dgm:pt>
    <dgm:pt modelId="{500AE1EF-8AA0-4215-84B2-87B38DE10E93}" type="pres">
      <dgm:prSet presAssocID="{F30ECE4F-3B1C-4E40-931A-1E9512CF1577}" presName="Name25" presStyleLbl="parChTrans1D1" presStyleIdx="2" presStyleCnt="3"/>
      <dgm:spPr/>
    </dgm:pt>
    <dgm:pt modelId="{08D76C38-4CC1-4CB8-8F13-2B9E31D8E713}" type="pres">
      <dgm:prSet presAssocID="{504CFB5B-8634-4901-8547-DDC5C085D748}" presName="node" presStyleCnt="0"/>
      <dgm:spPr/>
    </dgm:pt>
    <dgm:pt modelId="{6C902672-2961-4654-9667-230EADA3B922}" type="pres">
      <dgm:prSet presAssocID="{504CFB5B-8634-4901-8547-DDC5C085D748}" presName="parentNode" presStyleLbl="node1" presStyleIdx="3" presStyleCnt="4">
        <dgm:presLayoutVars>
          <dgm:chMax val="1"/>
          <dgm:bulletEnabled val="1"/>
        </dgm:presLayoutVars>
      </dgm:prSet>
      <dgm:spPr/>
    </dgm:pt>
    <dgm:pt modelId="{F4CC7037-A22E-462B-8F60-484E017315B8}" type="pres">
      <dgm:prSet presAssocID="{504CFB5B-8634-4901-8547-DDC5C085D748}" presName="childNode" presStyleLbl="revTx" presStyleIdx="2" presStyleCnt="3">
        <dgm:presLayoutVars>
          <dgm:bulletEnabled val="1"/>
        </dgm:presLayoutVars>
      </dgm:prSet>
      <dgm:spPr/>
    </dgm:pt>
  </dgm:ptLst>
  <dgm:cxnLst>
    <dgm:cxn modelId="{20943F5B-EAA5-4A28-B6C1-2D9C8FC2F7DE}" type="presOf" srcId="{8D5F8B00-F3AE-4964-A6B1-A605ACB8F47F}" destId="{49557267-F771-4D6C-8766-5E1FA7E2488A}" srcOrd="0" destOrd="1" presId="urn:microsoft.com/office/officeart/2005/8/layout/radial2"/>
    <dgm:cxn modelId="{40CD22EC-4FD6-4BC4-AFBF-EEB49DB892EF}" type="presOf" srcId="{CCE83847-3588-4D09-A905-753EDD697578}" destId="{69FEAEEF-BE25-4CA5-8EEF-6E2885CE612A}" srcOrd="0" destOrd="0" presId="urn:microsoft.com/office/officeart/2005/8/layout/radial2"/>
    <dgm:cxn modelId="{7D692564-AA73-4BD8-83DC-5390CEE863E7}" srcId="{1D002C4A-F681-4DF2-BB38-2EAF86607684}" destId="{CCE83847-3588-4D09-A905-753EDD697578}" srcOrd="0" destOrd="0" parTransId="{C5F5A7D0-0483-4D9E-B613-C716A5647D9C}" sibTransId="{0E0501E6-483B-4423-98F1-5C9CD6960AB5}"/>
    <dgm:cxn modelId="{5A1BA04E-3D72-4391-A35B-B090138B4CB7}" type="presOf" srcId="{504CFB5B-8634-4901-8547-DDC5C085D748}" destId="{6C902672-2961-4654-9667-230EADA3B922}" srcOrd="0" destOrd="0" presId="urn:microsoft.com/office/officeart/2005/8/layout/radial2"/>
    <dgm:cxn modelId="{0D2DE2A7-2613-498A-BA30-0BFE82FADFF4}" srcId="{CCE83847-3588-4D09-A905-753EDD697578}" destId="{B2EF043E-E728-4348-AFD5-F24C00ABA6FD}" srcOrd="1" destOrd="0" parTransId="{BA9EA442-3425-4893-BB32-0CC859E59D8D}" sibTransId="{71B634B2-1CE5-44AA-884C-836885AF4F50}"/>
    <dgm:cxn modelId="{09048E59-EDF8-4DE6-8D10-35B69298D274}" srcId="{1D002C4A-F681-4DF2-BB38-2EAF86607684}" destId="{7E8D1423-8E49-43DA-BA4A-8C6646693C91}" srcOrd="1" destOrd="0" parTransId="{C4CC3521-D9F4-4384-AAD5-1E9CCFBF9E81}" sibTransId="{369D92DC-01F5-4AAF-8198-E88EAC04E8AE}"/>
    <dgm:cxn modelId="{F37B7D77-498D-4763-9B0D-B59DB1B50AC0}" type="presOf" srcId="{59382A18-2AD4-436D-9301-484064CFE8F6}" destId="{C7ECD8DB-2C8D-4F52-AB05-6DD9207AD63B}" srcOrd="0" destOrd="0" presId="urn:microsoft.com/office/officeart/2005/8/layout/radial2"/>
    <dgm:cxn modelId="{23ACF962-7BCA-45C2-A7E1-259C68328520}" srcId="{CCE83847-3588-4D09-A905-753EDD697578}" destId="{59382A18-2AD4-436D-9301-484064CFE8F6}" srcOrd="0" destOrd="0" parTransId="{06E83029-C5D7-4766-8702-ED23AD1BD0C2}" sibTransId="{90F8EF48-78BF-4864-BD02-EA65834F37BB}"/>
    <dgm:cxn modelId="{3BFE05F9-D496-4251-9410-8B02E1E7F29D}" type="presOf" srcId="{F30ECE4F-3B1C-4E40-931A-1E9512CF1577}" destId="{500AE1EF-8AA0-4215-84B2-87B38DE10E93}" srcOrd="0" destOrd="0" presId="urn:microsoft.com/office/officeart/2005/8/layout/radial2"/>
    <dgm:cxn modelId="{7FC5F65B-41F9-4D0B-9A39-656EDA2C2E7F}" type="presOf" srcId="{C4CC3521-D9F4-4384-AAD5-1E9CCFBF9E81}" destId="{0E165182-48DB-4DA4-A023-B22462CAF766}" srcOrd="0" destOrd="0" presId="urn:microsoft.com/office/officeart/2005/8/layout/radial2"/>
    <dgm:cxn modelId="{CB35D054-A3C4-47FE-ABF7-B9EDA8E35606}" srcId="{7E8D1423-8E49-43DA-BA4A-8C6646693C91}" destId="{8D5F8B00-F3AE-4964-A6B1-A605ACB8F47F}" srcOrd="1" destOrd="0" parTransId="{628A9EAD-3B5E-4493-8498-2643DC298F45}" sibTransId="{D3B118BB-9038-432B-AB39-A558C299E5B1}"/>
    <dgm:cxn modelId="{09A8064D-7E6F-480F-98A0-251A60E97BBD}" type="presOf" srcId="{147D191E-BA3F-46F4-8DA2-29EFAFF51FAE}" destId="{F4CC7037-A22E-462B-8F60-484E017315B8}" srcOrd="0" destOrd="0" presId="urn:microsoft.com/office/officeart/2005/8/layout/radial2"/>
    <dgm:cxn modelId="{43F4AB5F-B66B-49E2-9094-A124F87041FA}" type="presOf" srcId="{1D002C4A-F681-4DF2-BB38-2EAF86607684}" destId="{29CCA134-A83B-4B84-9B13-F3E58C66CB36}" srcOrd="0" destOrd="0" presId="urn:microsoft.com/office/officeart/2005/8/layout/radial2"/>
    <dgm:cxn modelId="{825175F3-D210-423D-A4F7-57E369195F1F}" type="presOf" srcId="{0464D58A-D813-41BA-A26B-FA272547A349}" destId="{F4CC7037-A22E-462B-8F60-484E017315B8}" srcOrd="0" destOrd="1" presId="urn:microsoft.com/office/officeart/2005/8/layout/radial2"/>
    <dgm:cxn modelId="{719FC3D2-1F00-42F7-8CA1-6F62B03E3DAD}" type="presOf" srcId="{7E8D1423-8E49-43DA-BA4A-8C6646693C91}" destId="{2D80EC23-420E-48F3-8183-607781B74CDC}" srcOrd="0" destOrd="0" presId="urn:microsoft.com/office/officeart/2005/8/layout/radial2"/>
    <dgm:cxn modelId="{CD2AC42A-F441-4C38-8D05-B02A946F086A}" srcId="{7E8D1423-8E49-43DA-BA4A-8C6646693C91}" destId="{BE88BBA2-1523-4F7E-AF79-6893F790D5B2}" srcOrd="0" destOrd="0" parTransId="{DC1E843D-CE3D-449C-952E-891F7AF2E1CB}" sibTransId="{6F88E869-34BA-4D4C-A63C-640F09103439}"/>
    <dgm:cxn modelId="{98AA5457-4FEA-405A-9AB9-37A7484E18E7}" type="presOf" srcId="{C5F5A7D0-0483-4D9E-B613-C716A5647D9C}" destId="{7839DEE3-C332-4F76-8419-4509451AF098}" srcOrd="0" destOrd="0" presId="urn:microsoft.com/office/officeart/2005/8/layout/radial2"/>
    <dgm:cxn modelId="{5753E9AB-FEF8-4CDC-81D9-139B762A31FD}" srcId="{504CFB5B-8634-4901-8547-DDC5C085D748}" destId="{147D191E-BA3F-46F4-8DA2-29EFAFF51FAE}" srcOrd="0" destOrd="0" parTransId="{BD2CBC1C-69FF-4F73-85D5-D9AD8580A1EF}" sibTransId="{A7DD58B9-0D22-472A-BD00-0582505FC1D5}"/>
    <dgm:cxn modelId="{130B01BA-F32F-4E60-A98B-81EEE9D0DBAE}" srcId="{1D002C4A-F681-4DF2-BB38-2EAF86607684}" destId="{504CFB5B-8634-4901-8547-DDC5C085D748}" srcOrd="2" destOrd="0" parTransId="{F30ECE4F-3B1C-4E40-931A-1E9512CF1577}" sibTransId="{1FA13E83-38F5-4436-88DD-C02951442CF1}"/>
    <dgm:cxn modelId="{D3A911B4-8D86-46DB-8495-DD60FFB049F3}" type="presOf" srcId="{B2EF043E-E728-4348-AFD5-F24C00ABA6FD}" destId="{C7ECD8DB-2C8D-4F52-AB05-6DD9207AD63B}" srcOrd="0" destOrd="1" presId="urn:microsoft.com/office/officeart/2005/8/layout/radial2"/>
    <dgm:cxn modelId="{230944F6-12CD-481F-9122-CA6819B2D034}" type="presOf" srcId="{BE88BBA2-1523-4F7E-AF79-6893F790D5B2}" destId="{49557267-F771-4D6C-8766-5E1FA7E2488A}" srcOrd="0" destOrd="0" presId="urn:microsoft.com/office/officeart/2005/8/layout/radial2"/>
    <dgm:cxn modelId="{9F7E3A98-6118-4870-88F3-4E752C3D5C00}" srcId="{504CFB5B-8634-4901-8547-DDC5C085D748}" destId="{0464D58A-D813-41BA-A26B-FA272547A349}" srcOrd="1" destOrd="0" parTransId="{E8528A8C-8CDB-43C3-80A8-3290D305396C}" sibTransId="{179C9A8A-964E-4EF6-A8F6-4280914B288C}"/>
    <dgm:cxn modelId="{673837D6-32DA-47BB-AB78-BBD714D275AB}" type="presParOf" srcId="{29CCA134-A83B-4B84-9B13-F3E58C66CB36}" destId="{8712FC70-958A-40FA-A48F-3A20636B27B9}" srcOrd="0" destOrd="0" presId="urn:microsoft.com/office/officeart/2005/8/layout/radial2"/>
    <dgm:cxn modelId="{EC3721A8-2F8B-436E-A6ED-C14E0BC7E759}" type="presParOf" srcId="{8712FC70-958A-40FA-A48F-3A20636B27B9}" destId="{4DF6E18A-5B2C-4BCA-B2F7-8E83D8DF3FE3}" srcOrd="0" destOrd="0" presId="urn:microsoft.com/office/officeart/2005/8/layout/radial2"/>
    <dgm:cxn modelId="{C92C45F1-7530-4E45-9F48-196D7112A00E}" type="presParOf" srcId="{4DF6E18A-5B2C-4BCA-B2F7-8E83D8DF3FE3}" destId="{2CC52F28-DE06-4A4D-B07F-86F261ECDEE5}" srcOrd="0" destOrd="0" presId="urn:microsoft.com/office/officeart/2005/8/layout/radial2"/>
    <dgm:cxn modelId="{DEBDE1A4-C4E2-4F06-A0BC-92B2F82515A7}" type="presParOf" srcId="{4DF6E18A-5B2C-4BCA-B2F7-8E83D8DF3FE3}" destId="{9A96EC1B-CB56-4C0B-A5ED-5F1957E318DD}" srcOrd="1" destOrd="0" presId="urn:microsoft.com/office/officeart/2005/8/layout/radial2"/>
    <dgm:cxn modelId="{2F256FDE-EC85-40C6-A99C-F22003901258}" type="presParOf" srcId="{8712FC70-958A-40FA-A48F-3A20636B27B9}" destId="{7839DEE3-C332-4F76-8419-4509451AF098}" srcOrd="1" destOrd="0" presId="urn:microsoft.com/office/officeart/2005/8/layout/radial2"/>
    <dgm:cxn modelId="{EB571D39-C70F-4CBC-8797-24E9052EC770}" type="presParOf" srcId="{8712FC70-958A-40FA-A48F-3A20636B27B9}" destId="{412F0130-422B-4242-928B-5CEB49C3CEE5}" srcOrd="2" destOrd="0" presId="urn:microsoft.com/office/officeart/2005/8/layout/radial2"/>
    <dgm:cxn modelId="{D860EA8F-3F32-4254-9D4D-57350CDEEDC9}" type="presParOf" srcId="{412F0130-422B-4242-928B-5CEB49C3CEE5}" destId="{69FEAEEF-BE25-4CA5-8EEF-6E2885CE612A}" srcOrd="0" destOrd="0" presId="urn:microsoft.com/office/officeart/2005/8/layout/radial2"/>
    <dgm:cxn modelId="{03700042-DE94-4E2C-AE97-639B40F06099}" type="presParOf" srcId="{412F0130-422B-4242-928B-5CEB49C3CEE5}" destId="{C7ECD8DB-2C8D-4F52-AB05-6DD9207AD63B}" srcOrd="1" destOrd="0" presId="urn:microsoft.com/office/officeart/2005/8/layout/radial2"/>
    <dgm:cxn modelId="{64D6E8C1-42E1-4B50-822C-D1CB41780708}" type="presParOf" srcId="{8712FC70-958A-40FA-A48F-3A20636B27B9}" destId="{0E165182-48DB-4DA4-A023-B22462CAF766}" srcOrd="3" destOrd="0" presId="urn:microsoft.com/office/officeart/2005/8/layout/radial2"/>
    <dgm:cxn modelId="{C50BE5FD-9B4D-46BF-B09D-2020CF61E1B4}" type="presParOf" srcId="{8712FC70-958A-40FA-A48F-3A20636B27B9}" destId="{665292A9-EEE1-4C01-8FAD-AC7906120689}" srcOrd="4" destOrd="0" presId="urn:microsoft.com/office/officeart/2005/8/layout/radial2"/>
    <dgm:cxn modelId="{C8C43CBC-3FD3-40E6-9A61-B13377378B21}" type="presParOf" srcId="{665292A9-EEE1-4C01-8FAD-AC7906120689}" destId="{2D80EC23-420E-48F3-8183-607781B74CDC}" srcOrd="0" destOrd="0" presId="urn:microsoft.com/office/officeart/2005/8/layout/radial2"/>
    <dgm:cxn modelId="{54F75F88-F8AB-4EEF-82A3-BD8B7667C38D}" type="presParOf" srcId="{665292A9-EEE1-4C01-8FAD-AC7906120689}" destId="{49557267-F771-4D6C-8766-5E1FA7E2488A}" srcOrd="1" destOrd="0" presId="urn:microsoft.com/office/officeart/2005/8/layout/radial2"/>
    <dgm:cxn modelId="{676D4669-7B99-462D-AF71-F4FC7E861798}" type="presParOf" srcId="{8712FC70-958A-40FA-A48F-3A20636B27B9}" destId="{500AE1EF-8AA0-4215-84B2-87B38DE10E93}" srcOrd="5" destOrd="0" presId="urn:microsoft.com/office/officeart/2005/8/layout/radial2"/>
    <dgm:cxn modelId="{C94940B2-C233-4783-A802-63126DC21D7F}" type="presParOf" srcId="{8712FC70-958A-40FA-A48F-3A20636B27B9}" destId="{08D76C38-4CC1-4CB8-8F13-2B9E31D8E713}" srcOrd="6" destOrd="0" presId="urn:microsoft.com/office/officeart/2005/8/layout/radial2"/>
    <dgm:cxn modelId="{D97F24D2-5743-4ECF-A29E-1B2A729A11C2}" type="presParOf" srcId="{08D76C38-4CC1-4CB8-8F13-2B9E31D8E713}" destId="{6C902672-2961-4654-9667-230EADA3B922}" srcOrd="0" destOrd="0" presId="urn:microsoft.com/office/officeart/2005/8/layout/radial2"/>
    <dgm:cxn modelId="{0795739F-14FC-4EC0-875B-8A8BCC3F4FC7}" type="presParOf" srcId="{08D76C38-4CC1-4CB8-8F13-2B9E31D8E713}" destId="{F4CC7037-A22E-462B-8F60-484E017315B8}" srcOrd="1" destOrd="0" presId="urn:microsoft.com/office/officeart/2005/8/layout/radial2"/>
  </dgm:cxnLst>
  <dgm:bg>
    <a:solidFill>
      <a:schemeClr val="accent3">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737E75-B8ED-47F8-ADCF-484E1B323422}" type="doc">
      <dgm:prSet loTypeId="urn:microsoft.com/office/officeart/2005/8/layout/target1" loCatId="relationship" qsTypeId="urn:microsoft.com/office/officeart/2005/8/quickstyle/3d1" qsCatId="3D" csTypeId="urn:microsoft.com/office/officeart/2005/8/colors/accent1_2" csCatId="accent1" phldr="1"/>
      <dgm:spPr/>
    </dgm:pt>
    <dgm:pt modelId="{ABB27A40-32B2-4108-BA06-9C7C55B64071}">
      <dgm:prSet phldrT="[Text]">
        <dgm:style>
          <a:lnRef idx="2">
            <a:schemeClr val="accent4"/>
          </a:lnRef>
          <a:fillRef idx="1">
            <a:schemeClr val="lt1"/>
          </a:fillRef>
          <a:effectRef idx="0">
            <a:schemeClr val="accent4"/>
          </a:effectRef>
          <a:fontRef idx="minor">
            <a:schemeClr val="dk1"/>
          </a:fontRef>
        </dgm:style>
      </dgm:prSet>
      <dgm:spPr>
        <a:solidFill>
          <a:schemeClr val="bg2">
            <a:lumMod val="90000"/>
          </a:schemeClr>
        </a:solidFill>
      </dgm:spPr>
      <dgm:t>
        <a:bodyPr/>
        <a:lstStyle/>
        <a:p>
          <a:r>
            <a:rPr lang="en-US" dirty="0"/>
            <a:t>How many subjects did they master? </a:t>
          </a:r>
        </a:p>
      </dgm:t>
    </dgm:pt>
    <dgm:pt modelId="{6DB6C034-FEC3-47D9-AAFC-359FCA449C4F}" type="parTrans" cxnId="{6D30AA63-6EEB-4EDC-843F-5C2A10D85CB0}">
      <dgm:prSet/>
      <dgm:spPr/>
      <dgm:t>
        <a:bodyPr/>
        <a:lstStyle/>
        <a:p>
          <a:endParaRPr lang="en-US"/>
        </a:p>
      </dgm:t>
    </dgm:pt>
    <dgm:pt modelId="{6D113C84-7DA3-45EF-A945-22B2ED0AF167}" type="sibTrans" cxnId="{6D30AA63-6EEB-4EDC-843F-5C2A10D85CB0}">
      <dgm:prSet/>
      <dgm:spPr/>
      <dgm:t>
        <a:bodyPr/>
        <a:lstStyle/>
        <a:p>
          <a:endParaRPr lang="en-US"/>
        </a:p>
      </dgm:t>
    </dgm:pt>
    <dgm:pt modelId="{2FD55F06-4FE4-43CF-B09A-C4E077D267EF}">
      <dgm:prSet phldrT="[Text]">
        <dgm:style>
          <a:lnRef idx="2">
            <a:schemeClr val="accent3"/>
          </a:lnRef>
          <a:fillRef idx="1">
            <a:schemeClr val="lt1"/>
          </a:fillRef>
          <a:effectRef idx="0">
            <a:schemeClr val="accent3"/>
          </a:effectRef>
          <a:fontRef idx="minor">
            <a:schemeClr val="dk1"/>
          </a:fontRef>
        </dgm:style>
      </dgm:prSet>
      <dgm:spPr>
        <a:solidFill>
          <a:schemeClr val="accent3">
            <a:lumMod val="20000"/>
            <a:lumOff val="80000"/>
          </a:schemeClr>
        </a:solidFill>
      </dgm:spPr>
      <dgm:t>
        <a:bodyPr/>
        <a:lstStyle/>
        <a:p>
          <a:r>
            <a:rPr lang="en-US" dirty="0"/>
            <a:t>How many have partial mastery of a subject?</a:t>
          </a:r>
        </a:p>
      </dgm:t>
    </dgm:pt>
    <dgm:pt modelId="{E5FD473B-E5BB-4944-9C93-E5BB716B236E}" type="parTrans" cxnId="{1FDE501C-01AA-4F2A-9465-65EA75543C3F}">
      <dgm:prSet/>
      <dgm:spPr/>
      <dgm:t>
        <a:bodyPr/>
        <a:lstStyle/>
        <a:p>
          <a:endParaRPr lang="en-US"/>
        </a:p>
      </dgm:t>
    </dgm:pt>
    <dgm:pt modelId="{5128A04E-E248-49E4-A8A5-C454EB0E9AC4}" type="sibTrans" cxnId="{1FDE501C-01AA-4F2A-9465-65EA75543C3F}">
      <dgm:prSet/>
      <dgm:spPr/>
      <dgm:t>
        <a:bodyPr/>
        <a:lstStyle/>
        <a:p>
          <a:endParaRPr lang="en-US"/>
        </a:p>
      </dgm:t>
    </dgm:pt>
    <dgm:pt modelId="{6AB5A36B-9C71-4424-88D4-7642A409FDD6}">
      <dgm:prSet phldrT="[Text]">
        <dgm:style>
          <a:lnRef idx="2">
            <a:schemeClr val="accent5"/>
          </a:lnRef>
          <a:fillRef idx="1">
            <a:schemeClr val="lt1"/>
          </a:fillRef>
          <a:effectRef idx="0">
            <a:schemeClr val="accent5"/>
          </a:effectRef>
          <a:fontRef idx="minor">
            <a:schemeClr val="dk1"/>
          </a:fontRef>
        </dgm:style>
      </dgm:prSet>
      <dgm:spPr>
        <a:solidFill>
          <a:schemeClr val="accent5">
            <a:lumMod val="40000"/>
            <a:lumOff val="60000"/>
          </a:schemeClr>
        </a:solidFill>
      </dgm:spPr>
      <dgm:t>
        <a:bodyPr/>
        <a:lstStyle/>
        <a:p>
          <a:r>
            <a:rPr lang="en-US" dirty="0"/>
            <a:t>Each subject has two visits for non-mastery. One for partial and none for mastery.</a:t>
          </a:r>
        </a:p>
      </dgm:t>
    </dgm:pt>
    <dgm:pt modelId="{7670C30B-61DB-4C82-83D9-F7D6C507F85C}" type="parTrans" cxnId="{9200D18D-132A-4A5A-BFEC-7D53FB03EADC}">
      <dgm:prSet/>
      <dgm:spPr/>
      <dgm:t>
        <a:bodyPr/>
        <a:lstStyle/>
        <a:p>
          <a:endParaRPr lang="en-US"/>
        </a:p>
      </dgm:t>
    </dgm:pt>
    <dgm:pt modelId="{D271CC00-7B2B-46A4-9E88-D054EC4C5DF3}" type="sibTrans" cxnId="{9200D18D-132A-4A5A-BFEC-7D53FB03EADC}">
      <dgm:prSet/>
      <dgm:spPr/>
      <dgm:t>
        <a:bodyPr/>
        <a:lstStyle/>
        <a:p>
          <a:endParaRPr lang="en-US"/>
        </a:p>
      </dgm:t>
    </dgm:pt>
    <dgm:pt modelId="{8002BABA-9AE6-48C6-B33C-ACB85DF9B8E9}" type="pres">
      <dgm:prSet presAssocID="{06737E75-B8ED-47F8-ADCF-484E1B323422}" presName="composite" presStyleCnt="0">
        <dgm:presLayoutVars>
          <dgm:chMax val="5"/>
          <dgm:dir/>
          <dgm:resizeHandles val="exact"/>
        </dgm:presLayoutVars>
      </dgm:prSet>
      <dgm:spPr/>
    </dgm:pt>
    <dgm:pt modelId="{F99F0147-C6AA-4826-8D52-A1F8547A8492}" type="pres">
      <dgm:prSet presAssocID="{ABB27A40-32B2-4108-BA06-9C7C55B64071}" presName="circle1" presStyleLbl="lnNode1" presStyleIdx="0" presStyleCnt="3"/>
      <dgm:spPr/>
    </dgm:pt>
    <dgm:pt modelId="{6FCD3610-2E1A-47D4-A379-BA9C6378DFC2}" type="pres">
      <dgm:prSet presAssocID="{ABB27A40-32B2-4108-BA06-9C7C55B64071}" presName="text1" presStyleLbl="revTx" presStyleIdx="0" presStyleCnt="3">
        <dgm:presLayoutVars>
          <dgm:bulletEnabled val="1"/>
        </dgm:presLayoutVars>
      </dgm:prSet>
      <dgm:spPr/>
    </dgm:pt>
    <dgm:pt modelId="{01D6081C-3BEC-412A-BEE8-F60610965B40}" type="pres">
      <dgm:prSet presAssocID="{ABB27A40-32B2-4108-BA06-9C7C55B64071}" presName="line1" presStyleLbl="callout" presStyleIdx="0" presStyleCnt="6"/>
      <dgm:spPr/>
    </dgm:pt>
    <dgm:pt modelId="{48A096DC-1941-4640-A08C-8C31EA03878B}" type="pres">
      <dgm:prSet presAssocID="{ABB27A40-32B2-4108-BA06-9C7C55B64071}" presName="d1" presStyleLbl="callout" presStyleIdx="1" presStyleCnt="6"/>
      <dgm:spPr/>
    </dgm:pt>
    <dgm:pt modelId="{C55BEEBC-316A-43E0-8FE1-310E862C5070}" type="pres">
      <dgm:prSet presAssocID="{2FD55F06-4FE4-43CF-B09A-C4E077D267EF}" presName="circle2" presStyleLbl="lnNode1" presStyleIdx="1" presStyleCnt="3"/>
      <dgm:spPr/>
    </dgm:pt>
    <dgm:pt modelId="{B440CD17-0D30-46EA-8546-D8BC5424C5FC}" type="pres">
      <dgm:prSet presAssocID="{2FD55F06-4FE4-43CF-B09A-C4E077D267EF}" presName="text2" presStyleLbl="revTx" presStyleIdx="1" presStyleCnt="3">
        <dgm:presLayoutVars>
          <dgm:bulletEnabled val="1"/>
        </dgm:presLayoutVars>
      </dgm:prSet>
      <dgm:spPr/>
    </dgm:pt>
    <dgm:pt modelId="{63429634-876E-4D10-BF11-5CA19F176A37}" type="pres">
      <dgm:prSet presAssocID="{2FD55F06-4FE4-43CF-B09A-C4E077D267EF}" presName="line2" presStyleLbl="callout" presStyleIdx="2" presStyleCnt="6"/>
      <dgm:spPr/>
    </dgm:pt>
    <dgm:pt modelId="{B75162DB-6BC2-460A-9063-14051AA8ADD6}" type="pres">
      <dgm:prSet presAssocID="{2FD55F06-4FE4-43CF-B09A-C4E077D267EF}" presName="d2" presStyleLbl="callout" presStyleIdx="3" presStyleCnt="6"/>
      <dgm:spPr/>
    </dgm:pt>
    <dgm:pt modelId="{1289E126-4A55-4D32-BD4D-A92F1B3DA12D}" type="pres">
      <dgm:prSet presAssocID="{6AB5A36B-9C71-4424-88D4-7642A409FDD6}" presName="circle3" presStyleLbl="lnNode1" presStyleIdx="2" presStyleCnt="3"/>
      <dgm:spPr/>
    </dgm:pt>
    <dgm:pt modelId="{D9C76F0A-ED96-471C-9138-357E39F75EF9}" type="pres">
      <dgm:prSet presAssocID="{6AB5A36B-9C71-4424-88D4-7642A409FDD6}" presName="text3" presStyleLbl="revTx" presStyleIdx="2" presStyleCnt="3">
        <dgm:presLayoutVars>
          <dgm:bulletEnabled val="1"/>
        </dgm:presLayoutVars>
      </dgm:prSet>
      <dgm:spPr/>
    </dgm:pt>
    <dgm:pt modelId="{8ED73FE2-C488-483F-B027-E42A7FC08082}" type="pres">
      <dgm:prSet presAssocID="{6AB5A36B-9C71-4424-88D4-7642A409FDD6}" presName="line3" presStyleLbl="callout" presStyleIdx="4" presStyleCnt="6"/>
      <dgm:spPr/>
    </dgm:pt>
    <dgm:pt modelId="{6F1F011E-4269-4900-8153-92A55684609F}" type="pres">
      <dgm:prSet presAssocID="{6AB5A36B-9C71-4424-88D4-7642A409FDD6}" presName="d3" presStyleLbl="callout" presStyleIdx="5" presStyleCnt="6"/>
      <dgm:spPr/>
    </dgm:pt>
  </dgm:ptLst>
  <dgm:cxnLst>
    <dgm:cxn modelId="{97E44839-E9C5-4BAE-83C0-48D78DE5E5A7}" type="presOf" srcId="{ABB27A40-32B2-4108-BA06-9C7C55B64071}" destId="{6FCD3610-2E1A-47D4-A379-BA9C6378DFC2}" srcOrd="0" destOrd="0" presId="urn:microsoft.com/office/officeart/2005/8/layout/target1"/>
    <dgm:cxn modelId="{D10E60DD-A40E-4A93-8D6C-D9543A90F73E}" type="presOf" srcId="{2FD55F06-4FE4-43CF-B09A-C4E077D267EF}" destId="{B440CD17-0D30-46EA-8546-D8BC5424C5FC}" srcOrd="0" destOrd="0" presId="urn:microsoft.com/office/officeart/2005/8/layout/target1"/>
    <dgm:cxn modelId="{99392C66-3B72-4DF9-BC27-551C745DD7C0}" type="presOf" srcId="{6AB5A36B-9C71-4424-88D4-7642A409FDD6}" destId="{D9C76F0A-ED96-471C-9138-357E39F75EF9}" srcOrd="0" destOrd="0" presId="urn:microsoft.com/office/officeart/2005/8/layout/target1"/>
    <dgm:cxn modelId="{28868A9D-39FC-4EB7-93C3-FBC6170C8A2D}" type="presOf" srcId="{06737E75-B8ED-47F8-ADCF-484E1B323422}" destId="{8002BABA-9AE6-48C6-B33C-ACB85DF9B8E9}" srcOrd="0" destOrd="0" presId="urn:microsoft.com/office/officeart/2005/8/layout/target1"/>
    <dgm:cxn modelId="{9200D18D-132A-4A5A-BFEC-7D53FB03EADC}" srcId="{06737E75-B8ED-47F8-ADCF-484E1B323422}" destId="{6AB5A36B-9C71-4424-88D4-7642A409FDD6}" srcOrd="2" destOrd="0" parTransId="{7670C30B-61DB-4C82-83D9-F7D6C507F85C}" sibTransId="{D271CC00-7B2B-46A4-9E88-D054EC4C5DF3}"/>
    <dgm:cxn modelId="{6D30AA63-6EEB-4EDC-843F-5C2A10D85CB0}" srcId="{06737E75-B8ED-47F8-ADCF-484E1B323422}" destId="{ABB27A40-32B2-4108-BA06-9C7C55B64071}" srcOrd="0" destOrd="0" parTransId="{6DB6C034-FEC3-47D9-AAFC-359FCA449C4F}" sibTransId="{6D113C84-7DA3-45EF-A945-22B2ED0AF167}"/>
    <dgm:cxn modelId="{1FDE501C-01AA-4F2A-9465-65EA75543C3F}" srcId="{06737E75-B8ED-47F8-ADCF-484E1B323422}" destId="{2FD55F06-4FE4-43CF-B09A-C4E077D267EF}" srcOrd="1" destOrd="0" parTransId="{E5FD473B-E5BB-4944-9C93-E5BB716B236E}" sibTransId="{5128A04E-E248-49E4-A8A5-C454EB0E9AC4}"/>
    <dgm:cxn modelId="{888A1406-7F7E-4A44-957D-9EEE7C35621F}" type="presParOf" srcId="{8002BABA-9AE6-48C6-B33C-ACB85DF9B8E9}" destId="{F99F0147-C6AA-4826-8D52-A1F8547A8492}" srcOrd="0" destOrd="0" presId="urn:microsoft.com/office/officeart/2005/8/layout/target1"/>
    <dgm:cxn modelId="{F7B2D6B1-93F1-4622-960D-654A701E5C69}" type="presParOf" srcId="{8002BABA-9AE6-48C6-B33C-ACB85DF9B8E9}" destId="{6FCD3610-2E1A-47D4-A379-BA9C6378DFC2}" srcOrd="1" destOrd="0" presId="urn:microsoft.com/office/officeart/2005/8/layout/target1"/>
    <dgm:cxn modelId="{D5643E5D-7BE0-4FC9-BFD5-B422FF8D4D1D}" type="presParOf" srcId="{8002BABA-9AE6-48C6-B33C-ACB85DF9B8E9}" destId="{01D6081C-3BEC-412A-BEE8-F60610965B40}" srcOrd="2" destOrd="0" presId="urn:microsoft.com/office/officeart/2005/8/layout/target1"/>
    <dgm:cxn modelId="{705FCF4C-3D96-4156-973D-0AE76F133309}" type="presParOf" srcId="{8002BABA-9AE6-48C6-B33C-ACB85DF9B8E9}" destId="{48A096DC-1941-4640-A08C-8C31EA03878B}" srcOrd="3" destOrd="0" presId="urn:microsoft.com/office/officeart/2005/8/layout/target1"/>
    <dgm:cxn modelId="{62F64BDA-C651-44DD-84A5-3079D34E4257}" type="presParOf" srcId="{8002BABA-9AE6-48C6-B33C-ACB85DF9B8E9}" destId="{C55BEEBC-316A-43E0-8FE1-310E862C5070}" srcOrd="4" destOrd="0" presId="urn:microsoft.com/office/officeart/2005/8/layout/target1"/>
    <dgm:cxn modelId="{747647F2-CCFB-4B11-9513-094907D9B0A6}" type="presParOf" srcId="{8002BABA-9AE6-48C6-B33C-ACB85DF9B8E9}" destId="{B440CD17-0D30-46EA-8546-D8BC5424C5FC}" srcOrd="5" destOrd="0" presId="urn:microsoft.com/office/officeart/2005/8/layout/target1"/>
    <dgm:cxn modelId="{C0D5AE1D-4801-45B4-BD53-5A063571E8CD}" type="presParOf" srcId="{8002BABA-9AE6-48C6-B33C-ACB85DF9B8E9}" destId="{63429634-876E-4D10-BF11-5CA19F176A37}" srcOrd="6" destOrd="0" presId="urn:microsoft.com/office/officeart/2005/8/layout/target1"/>
    <dgm:cxn modelId="{201BF293-46B5-4AC9-B8CC-D380239637DF}" type="presParOf" srcId="{8002BABA-9AE6-48C6-B33C-ACB85DF9B8E9}" destId="{B75162DB-6BC2-460A-9063-14051AA8ADD6}" srcOrd="7" destOrd="0" presId="urn:microsoft.com/office/officeart/2005/8/layout/target1"/>
    <dgm:cxn modelId="{97AED070-D1A4-4E75-87E0-8ACF62126AD1}" type="presParOf" srcId="{8002BABA-9AE6-48C6-B33C-ACB85DF9B8E9}" destId="{1289E126-4A55-4D32-BD4D-A92F1B3DA12D}" srcOrd="8" destOrd="0" presId="urn:microsoft.com/office/officeart/2005/8/layout/target1"/>
    <dgm:cxn modelId="{6A96A7AD-DFD6-4A39-A769-82D5A5CD5BE7}" type="presParOf" srcId="{8002BABA-9AE6-48C6-B33C-ACB85DF9B8E9}" destId="{D9C76F0A-ED96-471C-9138-357E39F75EF9}" srcOrd="9" destOrd="0" presId="urn:microsoft.com/office/officeart/2005/8/layout/target1"/>
    <dgm:cxn modelId="{2EB6B94F-E7C0-406D-B96B-5C3AF788A2A9}" type="presParOf" srcId="{8002BABA-9AE6-48C6-B33C-ACB85DF9B8E9}" destId="{8ED73FE2-C488-483F-B027-E42A7FC08082}" srcOrd="10" destOrd="0" presId="urn:microsoft.com/office/officeart/2005/8/layout/target1"/>
    <dgm:cxn modelId="{7C7A9729-0AC9-498A-B86A-A4881730DF6F}" type="presParOf" srcId="{8002BABA-9AE6-48C6-B33C-ACB85DF9B8E9}" destId="{6F1F011E-4269-4900-8153-92A55684609F}"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37DD2-A942-4CAB-92A0-F23FA5391859}">
      <dsp:nvSpPr>
        <dsp:cNvPr id="0" name=""/>
        <dsp:cNvSpPr/>
      </dsp:nvSpPr>
      <dsp:spPr>
        <a:xfrm>
          <a:off x="3001807" y="2259"/>
          <a:ext cx="1463985" cy="1463985"/>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Colors</a:t>
          </a:r>
        </a:p>
      </dsp:txBody>
      <dsp:txXfrm>
        <a:off x="3216203" y="216655"/>
        <a:ext cx="1035193" cy="1035193"/>
      </dsp:txXfrm>
    </dsp:sp>
    <dsp:sp modelId="{2F32D7F3-B31D-4AB5-A827-E40EF0B5606C}">
      <dsp:nvSpPr>
        <dsp:cNvPr id="0" name=""/>
        <dsp:cNvSpPr/>
      </dsp:nvSpPr>
      <dsp:spPr>
        <a:xfrm rot="2160000">
          <a:off x="4419531" y="1126805"/>
          <a:ext cx="389207" cy="49409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430681" y="1191309"/>
        <a:ext cx="272445" cy="296456"/>
      </dsp:txXfrm>
    </dsp:sp>
    <dsp:sp modelId="{A6D81276-FB7F-448A-A445-BD8BF73757BB}">
      <dsp:nvSpPr>
        <dsp:cNvPr id="0" name=""/>
        <dsp:cNvSpPr/>
      </dsp:nvSpPr>
      <dsp:spPr>
        <a:xfrm>
          <a:off x="4780301" y="1294410"/>
          <a:ext cx="1463985" cy="1463985"/>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Body Parts</a:t>
          </a:r>
        </a:p>
      </dsp:txBody>
      <dsp:txXfrm>
        <a:off x="4994697" y="1508806"/>
        <a:ext cx="1035193" cy="1035193"/>
      </dsp:txXfrm>
    </dsp:sp>
    <dsp:sp modelId="{B0D90E21-4B39-4CE5-8E26-BAE6FBD7059B}">
      <dsp:nvSpPr>
        <dsp:cNvPr id="0" name=""/>
        <dsp:cNvSpPr/>
      </dsp:nvSpPr>
      <dsp:spPr>
        <a:xfrm rot="6480000">
          <a:off x="4981431" y="2814252"/>
          <a:ext cx="389207" cy="49409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5057853" y="2857547"/>
        <a:ext cx="272445" cy="296456"/>
      </dsp:txXfrm>
    </dsp:sp>
    <dsp:sp modelId="{E503281F-24EE-4813-93F5-CE337FB8A162}">
      <dsp:nvSpPr>
        <dsp:cNvPr id="0" name=""/>
        <dsp:cNvSpPr/>
      </dsp:nvSpPr>
      <dsp:spPr>
        <a:xfrm>
          <a:off x="4100977" y="3385155"/>
          <a:ext cx="1463985" cy="146398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Shapes</a:t>
          </a:r>
        </a:p>
      </dsp:txBody>
      <dsp:txXfrm>
        <a:off x="4315373" y="3599551"/>
        <a:ext cx="1035193" cy="1035193"/>
      </dsp:txXfrm>
    </dsp:sp>
    <dsp:sp modelId="{FC1C6721-459D-4B9C-85E2-FA129C63E48D}">
      <dsp:nvSpPr>
        <dsp:cNvPr id="0" name=""/>
        <dsp:cNvSpPr/>
      </dsp:nvSpPr>
      <dsp:spPr>
        <a:xfrm rot="10800000">
          <a:off x="3550211" y="3870100"/>
          <a:ext cx="389207" cy="49409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3666973" y="3968919"/>
        <a:ext cx="272445" cy="296456"/>
      </dsp:txXfrm>
    </dsp:sp>
    <dsp:sp modelId="{7507D861-2B74-4DDC-8DFC-5B81574C9A47}">
      <dsp:nvSpPr>
        <dsp:cNvPr id="0" name=""/>
        <dsp:cNvSpPr/>
      </dsp:nvSpPr>
      <dsp:spPr>
        <a:xfrm>
          <a:off x="1902637" y="3385155"/>
          <a:ext cx="1463985" cy="1463985"/>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Numbers</a:t>
          </a:r>
        </a:p>
      </dsp:txBody>
      <dsp:txXfrm>
        <a:off x="2117033" y="3599551"/>
        <a:ext cx="1035193" cy="1035193"/>
      </dsp:txXfrm>
    </dsp:sp>
    <dsp:sp modelId="{22F4E16F-C22F-443A-8BBE-01A5E45AB045}">
      <dsp:nvSpPr>
        <dsp:cNvPr id="0" name=""/>
        <dsp:cNvSpPr/>
      </dsp:nvSpPr>
      <dsp:spPr>
        <a:xfrm rot="15120000">
          <a:off x="2103768" y="2835204"/>
          <a:ext cx="389207" cy="49409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rot="10800000">
        <a:off x="2180190" y="2989547"/>
        <a:ext cx="272445" cy="296456"/>
      </dsp:txXfrm>
    </dsp:sp>
    <dsp:sp modelId="{BF42E7FC-DD90-450D-AAFA-C1A90BFCE40D}">
      <dsp:nvSpPr>
        <dsp:cNvPr id="0" name=""/>
        <dsp:cNvSpPr/>
      </dsp:nvSpPr>
      <dsp:spPr>
        <a:xfrm>
          <a:off x="1223313" y="1294410"/>
          <a:ext cx="1463985" cy="1463985"/>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dirty="0"/>
            <a:t>ABC’s</a:t>
          </a:r>
        </a:p>
      </dsp:txBody>
      <dsp:txXfrm>
        <a:off x="1437709" y="1508806"/>
        <a:ext cx="1035193" cy="1035193"/>
      </dsp:txXfrm>
    </dsp:sp>
    <dsp:sp modelId="{1FC2192B-A709-41BA-AA78-19146E5C12B9}">
      <dsp:nvSpPr>
        <dsp:cNvPr id="0" name=""/>
        <dsp:cNvSpPr/>
      </dsp:nvSpPr>
      <dsp:spPr>
        <a:xfrm rot="19440000">
          <a:off x="2641037" y="1139754"/>
          <a:ext cx="389207" cy="49409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652187" y="1272888"/>
        <a:ext cx="272445" cy="2964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AE1EF-8AA0-4215-84B2-87B38DE10E93}">
      <dsp:nvSpPr>
        <dsp:cNvPr id="0" name=""/>
        <dsp:cNvSpPr/>
      </dsp:nvSpPr>
      <dsp:spPr>
        <a:xfrm rot="2533657">
          <a:off x="2600659" y="3603359"/>
          <a:ext cx="784672" cy="59062"/>
        </a:xfrm>
        <a:custGeom>
          <a:avLst/>
          <a:gdLst/>
          <a:ahLst/>
          <a:cxnLst/>
          <a:rect l="0" t="0" r="0" b="0"/>
          <a:pathLst>
            <a:path>
              <a:moveTo>
                <a:pt x="0" y="29531"/>
              </a:moveTo>
              <a:lnTo>
                <a:pt x="784672" y="29531"/>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E165182-48DB-4DA4-A023-B22462CAF766}">
      <dsp:nvSpPr>
        <dsp:cNvPr id="0" name=""/>
        <dsp:cNvSpPr/>
      </dsp:nvSpPr>
      <dsp:spPr>
        <a:xfrm>
          <a:off x="2702477" y="2521581"/>
          <a:ext cx="884287" cy="59062"/>
        </a:xfrm>
        <a:custGeom>
          <a:avLst/>
          <a:gdLst/>
          <a:ahLst/>
          <a:cxnLst/>
          <a:rect l="0" t="0" r="0" b="0"/>
          <a:pathLst>
            <a:path>
              <a:moveTo>
                <a:pt x="0" y="29531"/>
              </a:moveTo>
              <a:lnTo>
                <a:pt x="884287" y="29531"/>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7839DEE3-C332-4F76-8419-4509451AF098}">
      <dsp:nvSpPr>
        <dsp:cNvPr id="0" name=""/>
        <dsp:cNvSpPr/>
      </dsp:nvSpPr>
      <dsp:spPr>
        <a:xfrm rot="19066343">
          <a:off x="2600659" y="1439803"/>
          <a:ext cx="784672" cy="59062"/>
        </a:xfrm>
        <a:custGeom>
          <a:avLst/>
          <a:gdLst/>
          <a:ahLst/>
          <a:cxnLst/>
          <a:rect l="0" t="0" r="0" b="0"/>
          <a:pathLst>
            <a:path>
              <a:moveTo>
                <a:pt x="0" y="29531"/>
              </a:moveTo>
              <a:lnTo>
                <a:pt x="784672" y="29531"/>
              </a:lnTo>
            </a:path>
          </a:pathLst>
        </a:custGeom>
        <a:noFill/>
        <a:ln w="25400" cap="flat" cmpd="sng" algn="ctr">
          <a:solidFill>
            <a:schemeClr val="accent1">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A96EC1B-CB56-4C0B-A5ED-5F1957E318DD}">
      <dsp:nvSpPr>
        <dsp:cNvPr id="0" name=""/>
        <dsp:cNvSpPr/>
      </dsp:nvSpPr>
      <dsp:spPr>
        <a:xfrm>
          <a:off x="513454" y="1263451"/>
          <a:ext cx="2575321" cy="2575321"/>
        </a:xfrm>
        <a:prstGeom prst="ellipse">
          <a:avLst/>
        </a:prstGeom>
        <a:gradFill rotWithShape="0">
          <a:gsLst>
            <a:gs pos="0">
              <a:schemeClr val="accent2">
                <a:hueOff val="0"/>
                <a:satOff val="0"/>
                <a:lumOff val="0"/>
                <a:alphaOff val="0"/>
                <a:shade val="63000"/>
                <a:satMod val="165000"/>
              </a:schemeClr>
            </a:gs>
            <a:gs pos="30000">
              <a:schemeClr val="accent2">
                <a:hueOff val="0"/>
                <a:satOff val="0"/>
                <a:lumOff val="0"/>
                <a:alphaOff val="0"/>
                <a:shade val="58000"/>
                <a:satMod val="165000"/>
              </a:schemeClr>
            </a:gs>
            <a:gs pos="75000">
              <a:schemeClr val="accent2">
                <a:hueOff val="0"/>
                <a:satOff val="0"/>
                <a:lumOff val="0"/>
                <a:alphaOff val="0"/>
                <a:shade val="30000"/>
                <a:satMod val="175000"/>
              </a:schemeClr>
            </a:gs>
            <a:gs pos="100000">
              <a:schemeClr val="accent2">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69FEAEEF-BE25-4CA5-8EEF-6E2885CE612A}">
      <dsp:nvSpPr>
        <dsp:cNvPr id="0" name=""/>
        <dsp:cNvSpPr/>
      </dsp:nvSpPr>
      <dsp:spPr>
        <a:xfrm>
          <a:off x="3096439" y="349"/>
          <a:ext cx="1441684" cy="1441684"/>
        </a:xfrm>
        <a:prstGeom prst="ellipse">
          <a:avLst/>
        </a:prstGeom>
        <a:gradFill rotWithShape="0">
          <a:gsLst>
            <a:gs pos="0">
              <a:schemeClr val="accent3">
                <a:hueOff val="0"/>
                <a:satOff val="0"/>
                <a:lumOff val="0"/>
                <a:alphaOff val="0"/>
                <a:shade val="63000"/>
                <a:satMod val="165000"/>
              </a:schemeClr>
            </a:gs>
            <a:gs pos="30000">
              <a:schemeClr val="accent3">
                <a:hueOff val="0"/>
                <a:satOff val="0"/>
                <a:lumOff val="0"/>
                <a:alphaOff val="0"/>
                <a:shade val="58000"/>
                <a:satMod val="165000"/>
              </a:schemeClr>
            </a:gs>
            <a:gs pos="75000">
              <a:schemeClr val="accent3">
                <a:hueOff val="0"/>
                <a:satOff val="0"/>
                <a:lumOff val="0"/>
                <a:alphaOff val="0"/>
                <a:shade val="30000"/>
                <a:satMod val="175000"/>
              </a:schemeClr>
            </a:gs>
            <a:gs pos="100000">
              <a:schemeClr val="accent3">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Simple</a:t>
          </a:r>
        </a:p>
      </dsp:txBody>
      <dsp:txXfrm>
        <a:off x="3096439" y="349"/>
        <a:ext cx="1441684" cy="1441684"/>
      </dsp:txXfrm>
    </dsp:sp>
    <dsp:sp modelId="{C7ECD8DB-2C8D-4F52-AB05-6DD9207AD63B}">
      <dsp:nvSpPr>
        <dsp:cNvPr id="0" name=""/>
        <dsp:cNvSpPr/>
      </dsp:nvSpPr>
      <dsp:spPr>
        <a:xfrm>
          <a:off x="4682293" y="349"/>
          <a:ext cx="2162527" cy="144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The evaluation is not the same for every subject</a:t>
          </a:r>
        </a:p>
        <a:p>
          <a:pPr marL="114300" lvl="1" indent="-114300" algn="l" defTabSz="577850">
            <a:lnSpc>
              <a:spcPct val="90000"/>
            </a:lnSpc>
            <a:spcBef>
              <a:spcPct val="0"/>
            </a:spcBef>
            <a:spcAft>
              <a:spcPct val="15000"/>
            </a:spcAft>
            <a:buChar char="•"/>
          </a:pPr>
          <a:r>
            <a:rPr lang="en-US" sz="1300" kern="1200" dirty="0"/>
            <a:t>Tutors submit a plan of how they will evaluate the various subjects</a:t>
          </a:r>
        </a:p>
      </dsp:txBody>
      <dsp:txXfrm>
        <a:off x="4682293" y="349"/>
        <a:ext cx="2162527" cy="1441684"/>
      </dsp:txXfrm>
    </dsp:sp>
    <dsp:sp modelId="{2D80EC23-420E-48F3-8183-607781B74CDC}">
      <dsp:nvSpPr>
        <dsp:cNvPr id="0" name=""/>
        <dsp:cNvSpPr/>
      </dsp:nvSpPr>
      <dsp:spPr>
        <a:xfrm>
          <a:off x="3586765" y="1830270"/>
          <a:ext cx="1441684" cy="1441684"/>
        </a:xfrm>
        <a:prstGeom prst="ellipse">
          <a:avLst/>
        </a:prstGeom>
        <a:gradFill rotWithShape="0">
          <a:gsLst>
            <a:gs pos="0">
              <a:schemeClr val="accent4">
                <a:hueOff val="0"/>
                <a:satOff val="0"/>
                <a:lumOff val="0"/>
                <a:alphaOff val="0"/>
                <a:shade val="63000"/>
                <a:satMod val="165000"/>
              </a:schemeClr>
            </a:gs>
            <a:gs pos="30000">
              <a:schemeClr val="accent4">
                <a:hueOff val="0"/>
                <a:satOff val="0"/>
                <a:lumOff val="0"/>
                <a:alphaOff val="0"/>
                <a:shade val="58000"/>
                <a:satMod val="165000"/>
              </a:schemeClr>
            </a:gs>
            <a:gs pos="75000">
              <a:schemeClr val="accent4">
                <a:hueOff val="0"/>
                <a:satOff val="0"/>
                <a:lumOff val="0"/>
                <a:alphaOff val="0"/>
                <a:shade val="30000"/>
                <a:satMod val="175000"/>
              </a:schemeClr>
            </a:gs>
            <a:gs pos="100000">
              <a:schemeClr val="accent4">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Easy for all to participate </a:t>
          </a:r>
        </a:p>
      </dsp:txBody>
      <dsp:txXfrm>
        <a:off x="3586765" y="1830270"/>
        <a:ext cx="1441684" cy="1441684"/>
      </dsp:txXfrm>
    </dsp:sp>
    <dsp:sp modelId="{49557267-F771-4D6C-8766-5E1FA7E2488A}">
      <dsp:nvSpPr>
        <dsp:cNvPr id="0" name=""/>
        <dsp:cNvSpPr/>
      </dsp:nvSpPr>
      <dsp:spPr>
        <a:xfrm>
          <a:off x="5172618" y="1830270"/>
          <a:ext cx="2162527" cy="144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When planning make sure that it is something the parent will feel comfortable conducting</a:t>
          </a:r>
        </a:p>
        <a:p>
          <a:pPr marL="114300" lvl="1" indent="-114300" algn="l" defTabSz="577850">
            <a:lnSpc>
              <a:spcPct val="90000"/>
            </a:lnSpc>
            <a:spcBef>
              <a:spcPct val="0"/>
            </a:spcBef>
            <a:spcAft>
              <a:spcPct val="15000"/>
            </a:spcAft>
            <a:buChar char="•"/>
          </a:pPr>
          <a:r>
            <a:rPr lang="en-US" sz="1300" kern="1200" dirty="0"/>
            <a:t>Tutor is watching for non-full-partial mastery</a:t>
          </a:r>
        </a:p>
      </dsp:txBody>
      <dsp:txXfrm>
        <a:off x="5172618" y="1830270"/>
        <a:ext cx="2162527" cy="1441684"/>
      </dsp:txXfrm>
    </dsp:sp>
    <dsp:sp modelId="{6C902672-2961-4654-9667-230EADA3B922}">
      <dsp:nvSpPr>
        <dsp:cNvPr id="0" name=""/>
        <dsp:cNvSpPr/>
      </dsp:nvSpPr>
      <dsp:spPr>
        <a:xfrm>
          <a:off x="3096439" y="3660190"/>
          <a:ext cx="1441684" cy="1441684"/>
        </a:xfrm>
        <a:prstGeom prst="ellipse">
          <a:avLst/>
        </a:prstGeom>
        <a:gradFill rotWithShape="0">
          <a:gsLst>
            <a:gs pos="0">
              <a:schemeClr val="accent5">
                <a:hueOff val="0"/>
                <a:satOff val="0"/>
                <a:lumOff val="0"/>
                <a:alphaOff val="0"/>
                <a:shade val="63000"/>
                <a:satMod val="165000"/>
              </a:schemeClr>
            </a:gs>
            <a:gs pos="30000">
              <a:schemeClr val="accent5">
                <a:hueOff val="0"/>
                <a:satOff val="0"/>
                <a:lumOff val="0"/>
                <a:alphaOff val="0"/>
                <a:shade val="58000"/>
                <a:satMod val="165000"/>
              </a:schemeClr>
            </a:gs>
            <a:gs pos="75000">
              <a:schemeClr val="accent5">
                <a:hueOff val="0"/>
                <a:satOff val="0"/>
                <a:lumOff val="0"/>
                <a:alphaOff val="0"/>
                <a:shade val="30000"/>
                <a:satMod val="175000"/>
              </a:schemeClr>
            </a:gs>
            <a:gs pos="100000">
              <a:schemeClr val="accent5">
                <a:hueOff val="0"/>
                <a:satOff val="0"/>
                <a:lumOff val="0"/>
                <a:alphaOff val="0"/>
                <a:shade val="15000"/>
                <a:satMod val="175000"/>
              </a:schemeClr>
            </a:gs>
          </a:gsLst>
          <a:path path="circle">
            <a:fillToRect l="5000" t="100000" r="120000" b="10000"/>
          </a:path>
        </a:gradFill>
        <a:ln>
          <a:noFill/>
        </a:ln>
        <a:effectLst>
          <a:outerShdw blurRad="50800" dist="20000" dir="5400000" rotWithShape="0">
            <a:srgbClr val="000000">
              <a:alpha val="42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Something the child will be interested in</a:t>
          </a:r>
        </a:p>
      </dsp:txBody>
      <dsp:txXfrm>
        <a:off x="3096439" y="3660190"/>
        <a:ext cx="1441684" cy="1441684"/>
      </dsp:txXfrm>
    </dsp:sp>
    <dsp:sp modelId="{F4CC7037-A22E-462B-8F60-484E017315B8}">
      <dsp:nvSpPr>
        <dsp:cNvPr id="0" name=""/>
        <dsp:cNvSpPr/>
      </dsp:nvSpPr>
      <dsp:spPr>
        <a:xfrm>
          <a:off x="4682293" y="3660190"/>
          <a:ext cx="2162527" cy="14416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577850">
            <a:lnSpc>
              <a:spcPct val="90000"/>
            </a:lnSpc>
            <a:spcBef>
              <a:spcPct val="0"/>
            </a:spcBef>
            <a:spcAft>
              <a:spcPct val="15000"/>
            </a:spcAft>
            <a:buChar char="•"/>
          </a:pPr>
          <a:r>
            <a:rPr lang="en-US" sz="1300" kern="1200" dirty="0"/>
            <a:t>Make it fun</a:t>
          </a:r>
        </a:p>
        <a:p>
          <a:pPr marL="114300" lvl="1" indent="-114300" algn="l" defTabSz="577850">
            <a:lnSpc>
              <a:spcPct val="90000"/>
            </a:lnSpc>
            <a:spcBef>
              <a:spcPct val="0"/>
            </a:spcBef>
            <a:spcAft>
              <a:spcPct val="15000"/>
            </a:spcAft>
            <a:buChar char="•"/>
          </a:pPr>
          <a:r>
            <a:rPr lang="en-US" sz="1300" kern="1200" dirty="0"/>
            <a:t>The parent needs to see the child is interested.</a:t>
          </a:r>
        </a:p>
      </dsp:txBody>
      <dsp:txXfrm>
        <a:off x="4682293" y="3660190"/>
        <a:ext cx="2162527" cy="144168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89E126-4A55-4D32-BD4D-A92F1B3DA12D}">
      <dsp:nvSpPr>
        <dsp:cNvPr id="0" name=""/>
        <dsp:cNvSpPr/>
      </dsp:nvSpPr>
      <dsp:spPr>
        <a:xfrm>
          <a:off x="687704" y="1218437"/>
          <a:ext cx="3655314" cy="3655314"/>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C55BEEBC-316A-43E0-8FE1-310E862C5070}">
      <dsp:nvSpPr>
        <dsp:cNvPr id="0" name=""/>
        <dsp:cNvSpPr/>
      </dsp:nvSpPr>
      <dsp:spPr>
        <a:xfrm>
          <a:off x="1418767" y="1949500"/>
          <a:ext cx="2193188" cy="2193188"/>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99F0147-C6AA-4826-8D52-A1F8547A8492}">
      <dsp:nvSpPr>
        <dsp:cNvPr id="0" name=""/>
        <dsp:cNvSpPr/>
      </dsp:nvSpPr>
      <dsp:spPr>
        <a:xfrm>
          <a:off x="2149830" y="2680563"/>
          <a:ext cx="731062" cy="731062"/>
        </a:xfrm>
        <a:prstGeom prst="ellipse">
          <a:avLst/>
        </a:prstGeom>
        <a:gradFill rotWithShape="0">
          <a:gsLst>
            <a:gs pos="0">
              <a:schemeClr val="accent1">
                <a:hueOff val="0"/>
                <a:satOff val="0"/>
                <a:lumOff val="0"/>
                <a:alphaOff val="0"/>
                <a:shade val="63000"/>
                <a:satMod val="165000"/>
              </a:schemeClr>
            </a:gs>
            <a:gs pos="30000">
              <a:schemeClr val="accent1">
                <a:hueOff val="0"/>
                <a:satOff val="0"/>
                <a:lumOff val="0"/>
                <a:alphaOff val="0"/>
                <a:shade val="58000"/>
                <a:satMod val="165000"/>
              </a:schemeClr>
            </a:gs>
            <a:gs pos="75000">
              <a:schemeClr val="accent1">
                <a:hueOff val="0"/>
                <a:satOff val="0"/>
                <a:lumOff val="0"/>
                <a:alphaOff val="0"/>
                <a:shade val="30000"/>
                <a:satMod val="175000"/>
              </a:schemeClr>
            </a:gs>
            <a:gs pos="100000">
              <a:schemeClr val="accent1">
                <a:hueOff val="0"/>
                <a:satOff val="0"/>
                <a:lumOff val="0"/>
                <a:alphaOff val="0"/>
                <a:shade val="15000"/>
                <a:satMod val="17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FCD3610-2E1A-47D4-A379-BA9C6378DFC2}">
      <dsp:nvSpPr>
        <dsp:cNvPr id="0" name=""/>
        <dsp:cNvSpPr/>
      </dsp:nvSpPr>
      <dsp:spPr>
        <a:xfrm>
          <a:off x="4952237" y="0"/>
          <a:ext cx="1827657" cy="1066133"/>
        </a:xfrm>
        <a:prstGeom prst="rect">
          <a:avLst/>
        </a:prstGeom>
        <a:solidFill>
          <a:schemeClr val="bg2">
            <a:lumMod val="90000"/>
          </a:schemeClr>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en-US" sz="1200" kern="1200" dirty="0"/>
            <a:t>How many subjects did they master? </a:t>
          </a:r>
        </a:p>
      </dsp:txBody>
      <dsp:txXfrm>
        <a:off x="4952237" y="0"/>
        <a:ext cx="1827657" cy="1066133"/>
      </dsp:txXfrm>
    </dsp:sp>
    <dsp:sp modelId="{01D6081C-3BEC-412A-BEE8-F60610965B40}">
      <dsp:nvSpPr>
        <dsp:cNvPr id="0" name=""/>
        <dsp:cNvSpPr/>
      </dsp:nvSpPr>
      <dsp:spPr>
        <a:xfrm>
          <a:off x="4495323" y="533066"/>
          <a:ext cx="456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48A096DC-1941-4640-A08C-8C31EA03878B}">
      <dsp:nvSpPr>
        <dsp:cNvPr id="0" name=""/>
        <dsp:cNvSpPr/>
      </dsp:nvSpPr>
      <dsp:spPr>
        <a:xfrm rot="5400000">
          <a:off x="2248219" y="800818"/>
          <a:ext cx="2512419" cy="1978134"/>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440CD17-0D30-46EA-8546-D8BC5424C5FC}">
      <dsp:nvSpPr>
        <dsp:cNvPr id="0" name=""/>
        <dsp:cNvSpPr/>
      </dsp:nvSpPr>
      <dsp:spPr>
        <a:xfrm>
          <a:off x="4952237" y="1066133"/>
          <a:ext cx="1827657" cy="1066133"/>
        </a:xfrm>
        <a:prstGeom prst="rect">
          <a:avLst/>
        </a:prstGeom>
        <a:solidFill>
          <a:schemeClr val="accent3">
            <a:lumMod val="20000"/>
            <a:lumOff val="80000"/>
          </a:schemeClr>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en-US" sz="1200" kern="1200" dirty="0"/>
            <a:t>How many have partial mastery of a subject?</a:t>
          </a:r>
        </a:p>
      </dsp:txBody>
      <dsp:txXfrm>
        <a:off x="4952237" y="1066133"/>
        <a:ext cx="1827657" cy="1066133"/>
      </dsp:txXfrm>
    </dsp:sp>
    <dsp:sp modelId="{63429634-876E-4D10-BF11-5CA19F176A37}">
      <dsp:nvSpPr>
        <dsp:cNvPr id="0" name=""/>
        <dsp:cNvSpPr/>
      </dsp:nvSpPr>
      <dsp:spPr>
        <a:xfrm>
          <a:off x="4495323" y="1599199"/>
          <a:ext cx="456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B75162DB-6BC2-460A-9063-14051AA8ADD6}">
      <dsp:nvSpPr>
        <dsp:cNvPr id="0" name=""/>
        <dsp:cNvSpPr/>
      </dsp:nvSpPr>
      <dsp:spPr>
        <a:xfrm rot="5400000">
          <a:off x="2787500" y="1850319"/>
          <a:ext cx="1957786" cy="1454205"/>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D9C76F0A-ED96-471C-9138-357E39F75EF9}">
      <dsp:nvSpPr>
        <dsp:cNvPr id="0" name=""/>
        <dsp:cNvSpPr/>
      </dsp:nvSpPr>
      <dsp:spPr>
        <a:xfrm>
          <a:off x="4952237" y="2132266"/>
          <a:ext cx="1827657" cy="1066133"/>
        </a:xfrm>
        <a:prstGeom prst="rect">
          <a:avLst/>
        </a:prstGeom>
        <a:solidFill>
          <a:schemeClr val="accent5">
            <a:lumMod val="40000"/>
            <a:lumOff val="60000"/>
          </a:schemeClr>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85344" tIns="15240" rIns="15240" bIns="15240" numCol="1" spcCol="1270" anchor="ctr" anchorCtr="0">
          <a:noAutofit/>
        </a:bodyPr>
        <a:lstStyle/>
        <a:p>
          <a:pPr marL="0" lvl="0" indent="0" algn="l" defTabSz="533400">
            <a:lnSpc>
              <a:spcPct val="90000"/>
            </a:lnSpc>
            <a:spcBef>
              <a:spcPct val="0"/>
            </a:spcBef>
            <a:spcAft>
              <a:spcPct val="35000"/>
            </a:spcAft>
            <a:buNone/>
          </a:pPr>
          <a:r>
            <a:rPr lang="en-US" sz="1200" kern="1200" dirty="0"/>
            <a:t>Each subject has two visits for non-mastery. One for partial and none for mastery.</a:t>
          </a:r>
        </a:p>
      </dsp:txBody>
      <dsp:txXfrm>
        <a:off x="4952237" y="2132266"/>
        <a:ext cx="1827657" cy="1066133"/>
      </dsp:txXfrm>
    </dsp:sp>
    <dsp:sp modelId="{8ED73FE2-C488-483F-B027-E42A7FC08082}">
      <dsp:nvSpPr>
        <dsp:cNvPr id="0" name=""/>
        <dsp:cNvSpPr/>
      </dsp:nvSpPr>
      <dsp:spPr>
        <a:xfrm>
          <a:off x="4495323" y="2665333"/>
          <a:ext cx="456914"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 modelId="{6F1F011E-4269-4900-8153-92A55684609F}">
      <dsp:nvSpPr>
        <dsp:cNvPr id="0" name=""/>
        <dsp:cNvSpPr/>
      </dsp:nvSpPr>
      <dsp:spPr>
        <a:xfrm rot="5400000">
          <a:off x="3327450" y="2898968"/>
          <a:ext cx="1398766" cy="930277"/>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a:sp3d z="127000" prstMaterial="matte"/>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4DB2C1-C7B9-40D5-9F08-254A859C99AF}" type="datetimeFigureOut">
              <a:rPr lang="en-US" smtClean="0"/>
              <a:pPr/>
              <a:t>12/8/2016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4AFC02-E2C1-42CB-8E65-47CF55C742F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4AFC02-E2C1-42CB-8E65-47CF55C742F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04AFC02-E2C1-42CB-8E65-47CF55C742F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04AFC02-E2C1-42CB-8E65-47CF55C742F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981F51E3-B50A-4865-9F4F-FC0146945B15}" type="datetimeFigureOut">
              <a:rPr lang="en-US" smtClean="0"/>
              <a:pPr/>
              <a:t>12/8/2016</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E2581F3-480A-4A5E-88FE-9D38EA7D8AF0}"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1F51E3-B50A-4865-9F4F-FC0146945B15}" type="datetimeFigureOut">
              <a:rPr lang="en-US" smtClean="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81F3-480A-4A5E-88FE-9D38EA7D8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81F51E3-B50A-4865-9F4F-FC0146945B15}" type="datetimeFigureOut">
              <a:rPr lang="en-US" smtClean="0"/>
              <a:pPr/>
              <a:t>12/8/2016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E2581F3-480A-4A5E-88FE-9D38EA7D8A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981F51E3-B50A-4865-9F4F-FC0146945B15}" type="datetimeFigureOut">
              <a:rPr lang="en-US" smtClean="0"/>
              <a:pPr/>
              <a:t>12/8/2016</a:t>
            </a:fld>
            <a:endParaRPr lang="en-US" dirty="0"/>
          </a:p>
        </p:txBody>
      </p:sp>
      <p:sp>
        <p:nvSpPr>
          <p:cNvPr id="9" name="Slide Number Placeholder 8"/>
          <p:cNvSpPr>
            <a:spLocks noGrp="1"/>
          </p:cNvSpPr>
          <p:nvPr>
            <p:ph type="sldNum" sz="quarter" idx="15"/>
          </p:nvPr>
        </p:nvSpPr>
        <p:spPr/>
        <p:txBody>
          <a:bodyPr rtlCol="0"/>
          <a:lstStyle/>
          <a:p>
            <a:fld id="{EE2581F3-480A-4A5E-88FE-9D38EA7D8AF0}" type="slidenum">
              <a:rPr lang="en-US" smtClean="0"/>
              <a:pPr/>
              <a:t>‹#›</a:t>
            </a:fld>
            <a:endParaRPr lang="en-US" dirty="0"/>
          </a:p>
        </p:txBody>
      </p:sp>
      <p:sp>
        <p:nvSpPr>
          <p:cNvPr id="10" name="Footer Placeholder 9"/>
          <p:cNvSpPr>
            <a:spLocks noGrp="1"/>
          </p:cNvSpPr>
          <p:nvPr>
            <p:ph type="ftr" sz="quarter" idx="16"/>
          </p:nvPr>
        </p:nvSpPr>
        <p:spPr/>
        <p:txBody>
          <a:bodyPr rtlCol="0"/>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81F51E3-B50A-4865-9F4F-FC0146945B15}" type="datetimeFigureOut">
              <a:rPr lang="en-US" smtClean="0"/>
              <a:pPr/>
              <a:t>12/8/2016</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EE2581F3-480A-4A5E-88FE-9D38EA7D8AF0}"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981F51E3-B50A-4865-9F4F-FC0146945B15}" type="datetimeFigureOut">
              <a:rPr lang="en-US" smtClean="0"/>
              <a:pPr/>
              <a:t>12/8/2016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E2581F3-480A-4A5E-88FE-9D38EA7D8AF0}" type="slidenum">
              <a:rPr lang="en-US" smtClean="0"/>
              <a:pPr/>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981F51E3-B50A-4865-9F4F-FC0146945B15}" type="datetimeFigureOut">
              <a:rPr lang="en-US" smtClean="0"/>
              <a:pPr/>
              <a:t>12/8/2016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E2581F3-480A-4A5E-88FE-9D38EA7D8AF0}" type="slidenum">
              <a:rPr lang="en-US" smtClean="0"/>
              <a:pPr/>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981F51E3-B50A-4865-9F4F-FC0146945B15}" type="datetimeFigureOut">
              <a:rPr lang="en-US" smtClean="0"/>
              <a:pPr/>
              <a:t>12/8/2016</a:t>
            </a:fld>
            <a:endParaRPr lang="en-US" dirty="0"/>
          </a:p>
        </p:txBody>
      </p:sp>
      <p:sp>
        <p:nvSpPr>
          <p:cNvPr id="7" name="Slide Number Placeholder 6"/>
          <p:cNvSpPr>
            <a:spLocks noGrp="1"/>
          </p:cNvSpPr>
          <p:nvPr>
            <p:ph type="sldNum" sz="quarter" idx="11"/>
          </p:nvPr>
        </p:nvSpPr>
        <p:spPr/>
        <p:txBody>
          <a:bodyPr rtlCol="0"/>
          <a:lstStyle/>
          <a:p>
            <a:fld id="{EE2581F3-480A-4A5E-88FE-9D38EA7D8AF0}" type="slidenum">
              <a:rPr lang="en-US" smtClean="0"/>
              <a:pPr/>
              <a:t>‹#›</a:t>
            </a:fld>
            <a:endParaRPr lang="en-US" dirty="0"/>
          </a:p>
        </p:txBody>
      </p:sp>
      <p:sp>
        <p:nvSpPr>
          <p:cNvPr id="8" name="Footer Placeholder 7"/>
          <p:cNvSpPr>
            <a:spLocks noGrp="1"/>
          </p:cNvSpPr>
          <p:nvPr>
            <p:ph type="ftr" sz="quarter" idx="12"/>
          </p:nvPr>
        </p:nvSpPr>
        <p:spPr/>
        <p:txBody>
          <a:bodyPr rtlCol="0"/>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1F51E3-B50A-4865-9F4F-FC0146945B15}" type="datetimeFigureOut">
              <a:rPr lang="en-US" smtClean="0"/>
              <a:pPr/>
              <a:t>12/8/2016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E2581F3-480A-4A5E-88FE-9D38EA7D8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981F51E3-B50A-4865-9F4F-FC0146945B15}" type="datetimeFigureOut">
              <a:rPr lang="en-US" smtClean="0"/>
              <a:pPr/>
              <a:t>12/8/2016</a:t>
            </a:fld>
            <a:endParaRPr lang="en-US" dirty="0"/>
          </a:p>
        </p:txBody>
      </p:sp>
      <p:sp>
        <p:nvSpPr>
          <p:cNvPr id="22" name="Slide Number Placeholder 21"/>
          <p:cNvSpPr>
            <a:spLocks noGrp="1"/>
          </p:cNvSpPr>
          <p:nvPr>
            <p:ph type="sldNum" sz="quarter" idx="15"/>
          </p:nvPr>
        </p:nvSpPr>
        <p:spPr/>
        <p:txBody>
          <a:bodyPr rtlCol="0"/>
          <a:lstStyle/>
          <a:p>
            <a:fld id="{EE2581F3-480A-4A5E-88FE-9D38EA7D8AF0}" type="slidenum">
              <a:rPr lang="en-US" smtClean="0"/>
              <a:pPr/>
              <a:t>‹#›</a:t>
            </a:fld>
            <a:endParaRPr lang="en-US" dirty="0"/>
          </a:p>
        </p:txBody>
      </p:sp>
      <p:sp>
        <p:nvSpPr>
          <p:cNvPr id="23" name="Footer Placeholder 22"/>
          <p:cNvSpPr>
            <a:spLocks noGrp="1"/>
          </p:cNvSpPr>
          <p:nvPr>
            <p:ph type="ftr" sz="quarter" idx="16"/>
          </p:nvPr>
        </p:nvSpPr>
        <p:spPr/>
        <p:txBody>
          <a:bodyPr rtlCol="0"/>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981F51E3-B50A-4865-9F4F-FC0146945B15}" type="datetimeFigureOut">
              <a:rPr lang="en-US" smtClean="0"/>
              <a:pPr/>
              <a:t>12/8/2016</a:t>
            </a:fld>
            <a:endParaRPr lang="en-US" dirty="0"/>
          </a:p>
        </p:txBody>
      </p:sp>
      <p:sp>
        <p:nvSpPr>
          <p:cNvPr id="18" name="Slide Number Placeholder 17"/>
          <p:cNvSpPr>
            <a:spLocks noGrp="1"/>
          </p:cNvSpPr>
          <p:nvPr>
            <p:ph type="sldNum" sz="quarter" idx="11"/>
          </p:nvPr>
        </p:nvSpPr>
        <p:spPr/>
        <p:txBody>
          <a:bodyPr rtlCol="0"/>
          <a:lstStyle/>
          <a:p>
            <a:fld id="{EE2581F3-480A-4A5E-88FE-9D38EA7D8AF0}" type="slidenum">
              <a:rPr lang="en-US" smtClean="0"/>
              <a:pPr/>
              <a:t>‹#›</a:t>
            </a:fld>
            <a:endParaRPr lang="en-US" dirty="0"/>
          </a:p>
        </p:txBody>
      </p:sp>
      <p:sp>
        <p:nvSpPr>
          <p:cNvPr id="21" name="Footer Placeholder 20"/>
          <p:cNvSpPr>
            <a:spLocks noGrp="1"/>
          </p:cNvSpPr>
          <p:nvPr>
            <p:ph type="ftr" sz="quarter" idx="12"/>
          </p:nvPr>
        </p:nvSpPr>
        <p:spPr/>
        <p:txBody>
          <a:bodyPr rtlCol="0"/>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981F51E3-B50A-4865-9F4F-FC0146945B15}" type="datetimeFigureOut">
              <a:rPr lang="en-US" smtClean="0"/>
              <a:pPr/>
              <a:t>12/8/2016</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E2581F3-480A-4A5E-88FE-9D38EA7D8AF0}"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8000" dirty="0">
                <a:solidFill>
                  <a:schemeClr val="accent1">
                    <a:lumMod val="75000"/>
                  </a:schemeClr>
                </a:solidFill>
              </a:rPr>
              <a:t>EXITO</a:t>
            </a:r>
          </a:p>
        </p:txBody>
      </p:sp>
      <p:sp>
        <p:nvSpPr>
          <p:cNvPr id="3" name="Subtitle 2"/>
          <p:cNvSpPr>
            <a:spLocks noGrp="1"/>
          </p:cNvSpPr>
          <p:nvPr>
            <p:ph type="subTitle" idx="1"/>
          </p:nvPr>
        </p:nvSpPr>
        <p:spPr/>
        <p:style>
          <a:lnRef idx="1">
            <a:schemeClr val="accent2"/>
          </a:lnRef>
          <a:fillRef idx="3">
            <a:schemeClr val="accent2"/>
          </a:fillRef>
          <a:effectRef idx="2">
            <a:schemeClr val="accent2"/>
          </a:effectRef>
          <a:fontRef idx="minor">
            <a:schemeClr val="lt1"/>
          </a:fontRef>
        </p:style>
        <p:txBody>
          <a:bodyPr>
            <a:normAutofit/>
          </a:bodyPr>
          <a:lstStyle/>
          <a:p>
            <a:r>
              <a:rPr lang="en-US" sz="2400" dirty="0">
                <a:solidFill>
                  <a:schemeClr val="bg1"/>
                </a:solidFill>
              </a:rPr>
              <a:t>TN Migrant Education </a:t>
            </a:r>
          </a:p>
          <a:p>
            <a:r>
              <a:rPr lang="en-US" sz="2400" dirty="0">
                <a:solidFill>
                  <a:schemeClr val="bg1"/>
                </a:solidFill>
              </a:rPr>
              <a:t>Parent Training Program</a:t>
            </a:r>
          </a:p>
          <a:p>
            <a:r>
              <a:rPr lang="en-US" sz="2400" dirty="0">
                <a:solidFill>
                  <a:schemeClr val="bg1"/>
                </a:solidFill>
              </a:rPr>
              <a:t> Pre-K Students</a:t>
            </a:r>
          </a:p>
        </p:txBody>
      </p:sp>
      <p:pic>
        <p:nvPicPr>
          <p:cNvPr id="4" name="Picture 3" descr="Crayons.jpg"/>
          <p:cNvPicPr>
            <a:picLocks noChangeAspect="1"/>
          </p:cNvPicPr>
          <p:nvPr/>
        </p:nvPicPr>
        <p:blipFill>
          <a:blip r:embed="rId3" cstate="print"/>
          <a:stretch>
            <a:fillRect/>
          </a:stretch>
        </p:blipFill>
        <p:spPr>
          <a:xfrm>
            <a:off x="4800600" y="228600"/>
            <a:ext cx="3679018" cy="2474976"/>
          </a:xfrm>
          <a:prstGeom prst="rect">
            <a:avLst/>
          </a:prstGeom>
        </p:spPr>
      </p:pic>
      <p:pic>
        <p:nvPicPr>
          <p:cNvPr id="1026" name="Picture 2" descr="C:\Documents and Settings\Jessica\Local Settings\Temporary Internet Files\Content.IE5\AMD2Q9TA\MP900438799[1].jpg"/>
          <p:cNvPicPr>
            <a:picLocks noChangeAspect="1" noChangeArrowheads="1"/>
          </p:cNvPicPr>
          <p:nvPr/>
        </p:nvPicPr>
        <p:blipFill>
          <a:blip r:embed="rId4" cstate="print"/>
          <a:srcRect/>
          <a:stretch>
            <a:fillRect/>
          </a:stretch>
        </p:blipFill>
        <p:spPr bwMode="auto">
          <a:xfrm>
            <a:off x="3352800" y="228600"/>
            <a:ext cx="1625600" cy="24384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96200" cy="1143000"/>
          </a:xfrm>
        </p:spPr>
        <p:style>
          <a:lnRef idx="0">
            <a:scrgbClr r="0" g="0" b="0"/>
          </a:lnRef>
          <a:fillRef idx="1001">
            <a:schemeClr val="lt2"/>
          </a:fillRef>
          <a:effectRef idx="0">
            <a:scrgbClr r="0" g="0" b="0"/>
          </a:effectRef>
          <a:fontRef idx="major"/>
        </p:style>
        <p:txBody>
          <a:bodyPr>
            <a:normAutofit/>
          </a:bodyPr>
          <a:lstStyle/>
          <a:p>
            <a:r>
              <a:rPr lang="en-US" sz="4000" dirty="0"/>
              <a:t>Sample Evaluation for Colors</a:t>
            </a:r>
          </a:p>
        </p:txBody>
      </p:sp>
      <p:pic>
        <p:nvPicPr>
          <p:cNvPr id="6146" name="Picture 2"/>
          <p:cNvPicPr>
            <a:picLocks noGrp="1" noChangeAspect="1" noChangeArrowheads="1"/>
          </p:cNvPicPr>
          <p:nvPr>
            <p:ph sz="quarter" idx="1"/>
          </p:nvPr>
        </p:nvPicPr>
        <p:blipFill>
          <a:blip r:embed="rId3" cstate="print"/>
          <a:srcRect/>
          <a:stretch>
            <a:fillRect/>
          </a:stretch>
        </p:blipFill>
        <p:spPr bwMode="auto">
          <a:xfrm>
            <a:off x="4953000" y="1447800"/>
            <a:ext cx="3714558" cy="2895600"/>
          </a:xfrm>
          <a:prstGeom prst="rect">
            <a:avLst/>
          </a:prstGeom>
          <a:noFill/>
          <a:ln w="9525">
            <a:noFill/>
            <a:miter lim="800000"/>
            <a:headEnd/>
            <a:tailEnd/>
          </a:ln>
        </p:spPr>
      </p:pic>
      <p:sp>
        <p:nvSpPr>
          <p:cNvPr id="5" name="Rectangle 4"/>
          <p:cNvSpPr/>
          <p:nvPr/>
        </p:nvSpPr>
        <p:spPr>
          <a:xfrm>
            <a:off x="609600" y="1600200"/>
            <a:ext cx="4267200" cy="47244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buFont typeface="Arial" pitchFamily="34" charset="0"/>
              <a:buChar char="•"/>
            </a:pPr>
            <a:r>
              <a:rPr lang="en-US" dirty="0"/>
              <a:t>Make sure child recognizes the name of the color on his own and can identify by him/her self a certain color item per your request. </a:t>
            </a:r>
          </a:p>
          <a:p>
            <a:pPr>
              <a:buFont typeface="Arial" pitchFamily="34" charset="0"/>
              <a:buChar char="•"/>
            </a:pPr>
            <a:endParaRPr lang="en-US" dirty="0"/>
          </a:p>
          <a:p>
            <a:pPr>
              <a:buFont typeface="Arial" pitchFamily="34" charset="0"/>
              <a:buChar char="•"/>
            </a:pPr>
            <a:r>
              <a:rPr lang="en-US" dirty="0"/>
              <a:t>Using Buttons you can do various activities. </a:t>
            </a:r>
          </a:p>
          <a:p>
            <a:pPr>
              <a:buFont typeface="Arial" pitchFamily="34" charset="0"/>
              <a:buChar char="•"/>
            </a:pPr>
            <a:r>
              <a:rPr lang="en-US" dirty="0"/>
              <a:t>Let’s put the blue buttons on the blue paper.</a:t>
            </a:r>
          </a:p>
          <a:p>
            <a:pPr>
              <a:buFont typeface="Arial" pitchFamily="34" charset="0"/>
              <a:buChar char="•"/>
            </a:pPr>
            <a:r>
              <a:rPr lang="en-US" dirty="0"/>
              <a:t>Which button is yellow?</a:t>
            </a:r>
          </a:p>
          <a:p>
            <a:pPr>
              <a:buFont typeface="Arial" pitchFamily="34" charset="0"/>
              <a:buChar char="•"/>
            </a:pPr>
            <a:r>
              <a:rPr lang="en-US" dirty="0"/>
              <a:t>Ask the child to pick up buttons and tell you what color they are. </a:t>
            </a:r>
          </a:p>
          <a:p>
            <a:pPr>
              <a:buFont typeface="Arial" pitchFamily="34" charset="0"/>
              <a:buChar char="•"/>
            </a:pPr>
            <a:r>
              <a:rPr lang="en-US" dirty="0"/>
              <a:t>Try to test all of the colors. </a:t>
            </a:r>
          </a:p>
          <a:p>
            <a:pPr>
              <a:buFont typeface="Arial" pitchFamily="34" charset="0"/>
              <a:buChar char="•"/>
            </a:pPr>
            <a:r>
              <a:rPr lang="en-US" dirty="0"/>
              <a:t>The parent may let you know quickly which color they think the child knows.</a:t>
            </a:r>
          </a:p>
        </p:txBody>
      </p:sp>
      <p:sp>
        <p:nvSpPr>
          <p:cNvPr id="6" name="TextBox 5"/>
          <p:cNvSpPr txBox="1"/>
          <p:nvPr/>
        </p:nvSpPr>
        <p:spPr>
          <a:xfrm>
            <a:off x="5334000" y="4495800"/>
            <a:ext cx="2667000" cy="1754326"/>
          </a:xfrm>
          <a:prstGeom prst="rect">
            <a:avLst/>
          </a:prstGeom>
          <a:solidFill>
            <a:schemeClr val="accent3">
              <a:lumMod val="20000"/>
              <a:lumOff val="80000"/>
            </a:schemeClr>
          </a:solidFill>
        </p:spPr>
        <p:txBody>
          <a:bodyPr wrap="square" rtlCol="0">
            <a:spAutoFit/>
          </a:bodyPr>
          <a:lstStyle/>
          <a:p>
            <a:pPr algn="ctr"/>
            <a:r>
              <a:rPr lang="en-US" dirty="0"/>
              <a:t>Pick items in your evaluations that the child will naturally enjoy playing with that are in-expensive and easy to find.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lumMod val="40000"/>
              <a:lumOff val="60000"/>
            </a:schemeClr>
          </a:solidFill>
        </p:spPr>
        <p:txBody>
          <a:bodyPr/>
          <a:lstStyle/>
          <a:p>
            <a:r>
              <a:rPr lang="en-US" dirty="0"/>
              <a:t>Determining the # of Visits</a:t>
            </a:r>
          </a:p>
        </p:txBody>
      </p:sp>
      <p:graphicFrame>
        <p:nvGraphicFramePr>
          <p:cNvPr id="6" name="Content Placeholder 5"/>
          <p:cNvGraphicFramePr>
            <a:graphicFrameLocks noGrp="1"/>
          </p:cNvGraphicFramePr>
          <p:nvPr>
            <p:ph sz="quarter" idx="1"/>
          </p:nvPr>
        </p:nvGraphicFramePr>
        <p:xfrm>
          <a:off x="457200" y="1600200"/>
          <a:ext cx="7467600" cy="48737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5181600" y="5029200"/>
            <a:ext cx="2438400" cy="1200329"/>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n-US" dirty="0"/>
              <a:t>Add it all up and determine how many visits they need.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pPr algn="ctr"/>
            <a:r>
              <a:rPr lang="en-US" sz="4400" dirty="0"/>
              <a:t>Working with the Parent</a:t>
            </a:r>
          </a:p>
        </p:txBody>
      </p:sp>
      <p:sp>
        <p:nvSpPr>
          <p:cNvPr id="3" name="Content Placeholder 2"/>
          <p:cNvSpPr>
            <a:spLocks noGrp="1"/>
          </p:cNvSpPr>
          <p:nvPr>
            <p:ph sz="quarter" idx="1"/>
          </p:nvPr>
        </p:nvSpPr>
        <p:spPr/>
        <p:txBody>
          <a:bodyPr>
            <a:normAutofit fontScale="92500" lnSpcReduction="20000"/>
          </a:bodyPr>
          <a:lstStyle/>
          <a:p>
            <a:r>
              <a:rPr lang="en-US" dirty="0"/>
              <a:t>Remember- The program is for parents. </a:t>
            </a:r>
          </a:p>
          <a:p>
            <a:r>
              <a:rPr lang="en-US" dirty="0"/>
              <a:t>They work with their children- you work with them. </a:t>
            </a:r>
          </a:p>
          <a:p>
            <a:r>
              <a:rPr lang="en-US" dirty="0"/>
              <a:t>Prepare your activities before hand and model with the parent how to play with the child</a:t>
            </a:r>
          </a:p>
          <a:p>
            <a:r>
              <a:rPr lang="en-US" dirty="0"/>
              <a:t>Then parent will actually do activity with the child. </a:t>
            </a:r>
          </a:p>
          <a:p>
            <a:r>
              <a:rPr lang="en-US" dirty="0"/>
              <a:t>You then take the role of the parents assistant</a:t>
            </a:r>
          </a:p>
        </p:txBody>
      </p:sp>
      <p:pic>
        <p:nvPicPr>
          <p:cNvPr id="7171" name="Picture 3"/>
          <p:cNvPicPr>
            <a:picLocks noGrp="1" noChangeAspect="1" noChangeArrowheads="1"/>
          </p:cNvPicPr>
          <p:nvPr>
            <p:ph sz="quarter" idx="2"/>
          </p:nvPr>
        </p:nvPicPr>
        <p:blipFill>
          <a:blip r:embed="rId3" cstate="print"/>
          <a:srcRect/>
          <a:stretch>
            <a:fillRect/>
          </a:stretch>
        </p:blipFill>
        <p:spPr bwMode="auto">
          <a:xfrm>
            <a:off x="4692291" y="1905000"/>
            <a:ext cx="3461109" cy="2292985"/>
          </a:xfrm>
          <a:prstGeom prst="rect">
            <a:avLst/>
          </a:prstGeom>
          <a:solidFill>
            <a:srgbClr val="000000">
              <a:shade val="95000"/>
            </a:srgbClr>
          </a:solidFill>
          <a:ln w="444500" cap="sq">
            <a:solidFill>
              <a:srgbClr val="FFC000"/>
            </a:solidFill>
            <a:miter lim="800000"/>
          </a:ln>
          <a:effectLst>
            <a:outerShdw blurRad="254000" dist="190500" dir="2700000" sy="90000" algn="bl" rotWithShape="0">
              <a:srgbClr val="000000">
                <a:alpha val="40000"/>
              </a:srgbClr>
            </a:outerShdw>
          </a:effectLst>
        </p:spPr>
      </p:pic>
      <p:pic>
        <p:nvPicPr>
          <p:cNvPr id="7173" name="Picture 5"/>
          <p:cNvPicPr>
            <a:picLocks noChangeAspect="1" noChangeArrowheads="1"/>
          </p:cNvPicPr>
          <p:nvPr/>
        </p:nvPicPr>
        <p:blipFill>
          <a:blip r:embed="rId4" cstate="print"/>
          <a:srcRect/>
          <a:stretch>
            <a:fillRect/>
          </a:stretch>
        </p:blipFill>
        <p:spPr bwMode="auto">
          <a:xfrm>
            <a:off x="5334001" y="4495800"/>
            <a:ext cx="2209800" cy="1467939"/>
          </a:xfrm>
          <a:prstGeom prst="rect">
            <a:avLst/>
          </a:prstGeom>
          <a:solidFill>
            <a:srgbClr val="000000">
              <a:shade val="95000"/>
            </a:srgbClr>
          </a:solidFill>
          <a:ln w="444500" cap="sq">
            <a:solidFill>
              <a:schemeClr val="accent1">
                <a:lumMod val="75000"/>
              </a:schemeClr>
            </a:solidFill>
            <a:miter lim="800000"/>
          </a:ln>
          <a:effectLst>
            <a:outerShdw blurRad="254000" dist="190500" dir="2700000" sy="90000" algn="bl" rotWithShape="0">
              <a:srgbClr val="000000">
                <a:alpha val="40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6400800" cy="1143000"/>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dirty="0"/>
              <a:t>Tips to Remember When Working With Adult Learners</a:t>
            </a:r>
          </a:p>
        </p:txBody>
      </p:sp>
      <p:sp>
        <p:nvSpPr>
          <p:cNvPr id="6" name="Content Placeholder 5"/>
          <p:cNvSpPr>
            <a:spLocks noGrp="1"/>
          </p:cNvSpPr>
          <p:nvPr>
            <p:ph sz="quarter" idx="1"/>
          </p:nvPr>
        </p:nvSpPr>
        <p:spPr>
          <a:xfrm>
            <a:off x="381000" y="1600200"/>
            <a:ext cx="8305800" cy="4873752"/>
          </a:xfrm>
        </p:spPr>
        <p:style>
          <a:lnRef idx="1">
            <a:schemeClr val="dk1"/>
          </a:lnRef>
          <a:fillRef idx="2">
            <a:schemeClr val="dk1"/>
          </a:fillRef>
          <a:effectRef idx="1">
            <a:schemeClr val="dk1"/>
          </a:effectRef>
          <a:fontRef idx="minor">
            <a:schemeClr val="dk1"/>
          </a:fontRef>
        </p:style>
        <p:txBody>
          <a:bodyPr>
            <a:normAutofit fontScale="85000" lnSpcReduction="20000"/>
          </a:bodyPr>
          <a:lstStyle/>
          <a:p>
            <a:endParaRPr lang="en-US" dirty="0"/>
          </a:p>
          <a:p>
            <a:r>
              <a:rPr lang="en-US" dirty="0"/>
              <a:t>Recognize the demands they have </a:t>
            </a:r>
          </a:p>
          <a:p>
            <a:r>
              <a:rPr lang="en-US" dirty="0"/>
              <a:t>Set your expectations high and let them know from the start that you expect them to reach their goals but you will help them along the way.</a:t>
            </a:r>
          </a:p>
          <a:p>
            <a:r>
              <a:rPr lang="en-US" dirty="0"/>
              <a:t>Support and encourage with praise. Adult learners can be nervous about learning something new. Make them comfortable enough to come to you with their concerns </a:t>
            </a:r>
          </a:p>
          <a:p>
            <a:r>
              <a:rPr lang="en-US" dirty="0"/>
              <a:t>Use a variety of teaching methods. Adult learners are just like their younger counterparts in that they all learn in different ways</a:t>
            </a:r>
          </a:p>
          <a:p>
            <a:r>
              <a:rPr lang="en-US" dirty="0"/>
              <a:t>Challenge the adult learner. You need to continually challenge them to use critical thinking skills. </a:t>
            </a:r>
            <a:br>
              <a:rPr lang="en-US" dirty="0"/>
            </a:br>
            <a:endParaRPr lang="en-US" dirty="0"/>
          </a:p>
          <a:p>
            <a:r>
              <a:rPr lang="en-US" dirty="0"/>
              <a:t>Be patient. Communicate, encourage, share and you will be a part of changing a person's life.</a:t>
            </a:r>
            <a:br>
              <a:rPr lang="en-US" dirty="0"/>
            </a:br>
            <a:endParaRPr lang="en-US" dirty="0"/>
          </a:p>
          <a:p>
            <a:endParaRPr lang="en-US" dirty="0"/>
          </a:p>
        </p:txBody>
      </p:sp>
      <p:pic>
        <p:nvPicPr>
          <p:cNvPr id="8195" name="Picture 3" descr="C:\Documents and Settings\Jessica\Local Settings\Temporary Internet Files\Content.IE5\RQF8C881\MC900441902[1].wmf"/>
          <p:cNvPicPr>
            <a:picLocks noChangeAspect="1" noChangeArrowheads="1"/>
          </p:cNvPicPr>
          <p:nvPr/>
        </p:nvPicPr>
        <p:blipFill>
          <a:blip r:embed="rId3" cstate="print"/>
          <a:srcRect/>
          <a:stretch>
            <a:fillRect/>
          </a:stretch>
        </p:blipFill>
        <p:spPr bwMode="auto">
          <a:xfrm>
            <a:off x="7010400" y="76200"/>
            <a:ext cx="1219200" cy="144064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rot="5400000">
            <a:off x="5041773" y="1508760"/>
            <a:ext cx="2926080" cy="45720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br>
              <a:rPr lang="en-US" dirty="0"/>
            </a:br>
            <a:br>
              <a:rPr lang="en-US" dirty="0"/>
            </a:br>
            <a:br>
              <a:rPr lang="en-US" dirty="0"/>
            </a:br>
            <a:br>
              <a:rPr lang="en-US" dirty="0"/>
            </a:br>
            <a:br>
              <a:rPr lang="en-US" dirty="0"/>
            </a:br>
            <a:r>
              <a:rPr lang="en-US" dirty="0"/>
              <a:t>The Purpose of EXITO</a:t>
            </a:r>
          </a:p>
        </p:txBody>
      </p:sp>
      <p:pic>
        <p:nvPicPr>
          <p:cNvPr id="12" name="Picture Placeholder 11" descr="grandma.jpg"/>
          <p:cNvPicPr>
            <a:picLocks noGrp="1" noChangeAspect="1"/>
          </p:cNvPicPr>
          <p:nvPr>
            <p:ph type="pic" idx="1"/>
          </p:nvPr>
        </p:nvPicPr>
        <p:blipFill>
          <a:blip r:embed="rId3" cstate="print"/>
          <a:srcRect t="1170" b="1170"/>
          <a:stretch>
            <a:fillRect/>
          </a:stretch>
        </p:blipFill>
        <p:spPr>
          <a:xfrm>
            <a:off x="0" y="0"/>
            <a:ext cx="6248400" cy="4088460"/>
          </a:xfrm>
        </p:spPr>
        <p:style>
          <a:lnRef idx="3">
            <a:schemeClr val="lt1"/>
          </a:lnRef>
          <a:fillRef idx="1">
            <a:schemeClr val="accent1"/>
          </a:fillRef>
          <a:effectRef idx="1">
            <a:schemeClr val="accent1"/>
          </a:effectRef>
          <a:fontRef idx="minor">
            <a:schemeClr val="lt1"/>
          </a:fontRef>
        </p:style>
      </p:pic>
      <p:sp>
        <p:nvSpPr>
          <p:cNvPr id="8" name="Text Placeholder 7"/>
          <p:cNvSpPr>
            <a:spLocks noGrp="1"/>
          </p:cNvSpPr>
          <p:nvPr>
            <p:ph type="body" sz="half" idx="2"/>
          </p:nvPr>
        </p:nvSpPr>
        <p:spPr>
          <a:xfrm>
            <a:off x="6765798" y="264795"/>
            <a:ext cx="1844802" cy="2935605"/>
          </a:xfrm>
        </p:spPr>
        <p:style>
          <a:lnRef idx="1">
            <a:schemeClr val="accent2"/>
          </a:lnRef>
          <a:fillRef idx="2">
            <a:schemeClr val="accent2"/>
          </a:fillRef>
          <a:effectRef idx="1">
            <a:schemeClr val="accent2"/>
          </a:effectRef>
          <a:fontRef idx="minor">
            <a:schemeClr val="dk1"/>
          </a:fontRef>
        </p:style>
        <p:txBody>
          <a:bodyPr>
            <a:normAutofit/>
          </a:bodyPr>
          <a:lstStyle/>
          <a:p>
            <a:pPr algn="ctr"/>
            <a:r>
              <a:rPr lang="en-US" sz="1600" dirty="0"/>
              <a:t>From birth to adolescence, constructive play is vital to most aspects of children's intellectual, emotional, social, and physical development. </a:t>
            </a:r>
          </a:p>
        </p:txBody>
      </p:sp>
      <p:sp>
        <p:nvSpPr>
          <p:cNvPr id="13" name="Text Placeholder 7"/>
          <p:cNvSpPr txBox="1">
            <a:spLocks/>
          </p:cNvSpPr>
          <p:nvPr/>
        </p:nvSpPr>
        <p:spPr>
          <a:xfrm>
            <a:off x="304800" y="4343400"/>
            <a:ext cx="5715000" cy="1868805"/>
          </a:xfrm>
          <a:prstGeom prst="rect">
            <a:avLst/>
          </a:prstGeom>
        </p:spPr>
        <p:style>
          <a:lnRef idx="0">
            <a:schemeClr val="accent2"/>
          </a:lnRef>
          <a:fillRef idx="3">
            <a:schemeClr val="accent2"/>
          </a:fillRef>
          <a:effectRef idx="3">
            <a:schemeClr val="accent2"/>
          </a:effectRef>
          <a:fontRef idx="minor">
            <a:schemeClr val="lt1"/>
          </a:fontRef>
        </p:style>
        <p:txBody>
          <a:bodyPr rot="0" spcFirstLastPara="0" vertOverflow="overflow" horzOverflow="overflow" vert="horz" wrap="square" lIns="91440" tIns="45720" rIns="91440" bIns="45720" numCol="1" spcCol="274320" rtlCol="0" fromWordArt="0" anchor="t" anchorCtr="0" forceAA="0" compatLnSpc="1">
            <a:normAutofit/>
          </a:bodyPr>
          <a:lstStyle/>
          <a:p>
            <a:pPr lvl="0" algn="ctr">
              <a:spcBef>
                <a:spcPts val="100"/>
              </a:spcBef>
              <a:spcAft>
                <a:spcPts val="400"/>
              </a:spcAft>
              <a:buClr>
                <a:schemeClr val="accent1"/>
              </a:buClr>
              <a:buSzPct val="70000"/>
            </a:pPr>
            <a:r>
              <a:rPr lang="en-US" sz="1600" dirty="0"/>
              <a:t>Through constructive play, children expand their intelligence - their knowledge and understanding of the world around them. Play is a testing ground for language and reasoning skills - a laboratory for learning to connect to challenges children face in school, such as literacy, math, and science concepts.</a:t>
            </a:r>
            <a:endParaRPr kumimoji="0" lang="en-US" sz="1600" b="0" i="0" u="none" strike="noStrike" kern="1200" cap="none" spc="0" normalizeH="0" baseline="0" noProof="0" dirty="0">
              <a:ln>
                <a:noFill/>
              </a:ln>
              <a:solidFill>
                <a:schemeClr val="dk1"/>
              </a:solidFill>
              <a:effectLst/>
              <a:uLnTx/>
              <a:uFillTx/>
              <a:latin typeface="+mn-lt"/>
              <a:ea typeface="+mn-ea"/>
              <a:cs typeface="+mn-cs"/>
            </a:endParaRPr>
          </a:p>
        </p:txBody>
      </p:sp>
      <p:pic>
        <p:nvPicPr>
          <p:cNvPr id="2053" name="Picture 5" descr="C:\Documents and Settings\Jessica\Local Settings\Temporary Internet Files\Content.IE5\AMD2Q9TA\MP900175538[1].jpg"/>
          <p:cNvPicPr>
            <a:picLocks noChangeAspect="1" noChangeArrowheads="1"/>
          </p:cNvPicPr>
          <p:nvPr/>
        </p:nvPicPr>
        <p:blipFill>
          <a:blip r:embed="rId4" cstate="print"/>
          <a:srcRect/>
          <a:stretch>
            <a:fillRect/>
          </a:stretch>
        </p:blipFill>
        <p:spPr bwMode="auto">
          <a:xfrm>
            <a:off x="6477000" y="3429000"/>
            <a:ext cx="2057400" cy="1514856"/>
          </a:xfrm>
          <a:prstGeom prst="rect">
            <a:avLst/>
          </a:prstGeom>
          <a:noFill/>
          <a:ln>
            <a:solidFill>
              <a:srgbClr val="92D050"/>
            </a:solidFill>
          </a:ln>
        </p:spPr>
      </p:pic>
      <p:pic>
        <p:nvPicPr>
          <p:cNvPr id="2054" name="Picture 6" descr="C:\Documents and Settings\Jessica\Local Settings\Temporary Internet Files\Content.IE5\SYMQ1WUB\MP900289588[1].jpg"/>
          <p:cNvPicPr>
            <a:picLocks noChangeAspect="1" noChangeArrowheads="1"/>
          </p:cNvPicPr>
          <p:nvPr/>
        </p:nvPicPr>
        <p:blipFill>
          <a:blip r:embed="rId5" cstate="print"/>
          <a:srcRect/>
          <a:stretch>
            <a:fillRect/>
          </a:stretch>
        </p:blipFill>
        <p:spPr bwMode="auto">
          <a:xfrm>
            <a:off x="6553201" y="5257800"/>
            <a:ext cx="1523999" cy="1231392"/>
          </a:xfrm>
          <a:prstGeom prst="rect">
            <a:avLst/>
          </a:prstGeom>
          <a:noFill/>
          <a:ln>
            <a:solidFill>
              <a:srgbClr val="92D05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lgn="ctr"/>
            <a:r>
              <a:rPr lang="en-US" dirty="0"/>
              <a:t>Research shows When </a:t>
            </a:r>
            <a:br>
              <a:rPr lang="en-US" dirty="0"/>
            </a:br>
            <a:r>
              <a:rPr lang="en-US" dirty="0"/>
              <a:t>Parents Are Involved</a:t>
            </a:r>
          </a:p>
        </p:txBody>
      </p:sp>
      <p:sp>
        <p:nvSpPr>
          <p:cNvPr id="6" name="Content Placeholder 5"/>
          <p:cNvSpPr>
            <a:spLocks noGrp="1"/>
          </p:cNvSpPr>
          <p:nvPr>
            <p:ph sz="quarter" idx="1"/>
          </p:nvPr>
        </p:nvSpPr>
        <p:spPr/>
        <p:style>
          <a:lnRef idx="1">
            <a:schemeClr val="accent1"/>
          </a:lnRef>
          <a:fillRef idx="3">
            <a:schemeClr val="accent1"/>
          </a:fillRef>
          <a:effectRef idx="2">
            <a:schemeClr val="accent1"/>
          </a:effectRef>
          <a:fontRef idx="minor">
            <a:schemeClr val="lt1"/>
          </a:fontRef>
        </p:style>
        <p:txBody>
          <a:bodyPr>
            <a:normAutofit fontScale="92500" lnSpcReduction="20000"/>
          </a:bodyPr>
          <a:lstStyle/>
          <a:p>
            <a:r>
              <a:rPr lang="en-US" dirty="0">
                <a:latin typeface="Berlin Sans FB Demi" pitchFamily="34" charset="0"/>
              </a:rPr>
              <a:t> Children learn more.</a:t>
            </a:r>
          </a:p>
          <a:p>
            <a:endParaRPr lang="en-US" dirty="0">
              <a:latin typeface="Berlin Sans FB Demi" pitchFamily="34" charset="0"/>
            </a:endParaRPr>
          </a:p>
          <a:p>
            <a:r>
              <a:rPr lang="en-US" dirty="0">
                <a:latin typeface="Berlin Sans FB Demi" pitchFamily="34" charset="0"/>
              </a:rPr>
              <a:t> Perform better in school.</a:t>
            </a:r>
          </a:p>
          <a:p>
            <a:endParaRPr lang="en-US" dirty="0">
              <a:latin typeface="Berlin Sans FB Demi" pitchFamily="34" charset="0"/>
            </a:endParaRPr>
          </a:p>
          <a:p>
            <a:r>
              <a:rPr lang="en-US" dirty="0">
                <a:latin typeface="Berlin Sans FB Demi" pitchFamily="34" charset="0"/>
              </a:rPr>
              <a:t> Exhibit healthier behavior.</a:t>
            </a:r>
          </a:p>
          <a:p>
            <a:endParaRPr lang="en-US" dirty="0">
              <a:latin typeface="Berlin Sans FB Demi" pitchFamily="34" charset="0"/>
            </a:endParaRPr>
          </a:p>
          <a:p>
            <a:r>
              <a:rPr lang="en-US" dirty="0">
                <a:latin typeface="Berlin Sans FB Demi" pitchFamily="34" charset="0"/>
              </a:rPr>
              <a:t> Fewer behavioral problems</a:t>
            </a:r>
          </a:p>
          <a:p>
            <a:pPr>
              <a:buNone/>
            </a:pPr>
            <a:endParaRPr lang="en-US" dirty="0">
              <a:latin typeface="Berlin Sans FB Demi" pitchFamily="34" charset="0"/>
            </a:endParaRPr>
          </a:p>
          <a:p>
            <a:r>
              <a:rPr lang="en-US" dirty="0">
                <a:latin typeface="Berlin Sans FB Demi" pitchFamily="34" charset="0"/>
              </a:rPr>
              <a:t>Higher level of sociability.</a:t>
            </a:r>
          </a:p>
          <a:p>
            <a:endParaRPr lang="en-US" dirty="0">
              <a:latin typeface="Berlin Sans FB Demi" pitchFamily="34" charset="0"/>
            </a:endParaRPr>
          </a:p>
          <a:p>
            <a:r>
              <a:rPr lang="en-US" dirty="0">
                <a:latin typeface="Berlin Sans FB Demi" pitchFamily="34" charset="0"/>
              </a:rPr>
              <a:t>Boosts children's confidence.</a:t>
            </a:r>
          </a:p>
          <a:p>
            <a:endParaRPr lang="en-US" dirty="0">
              <a:latin typeface="Berlin Sans FB Demi" pitchFamily="34" charset="0"/>
            </a:endParaRPr>
          </a:p>
          <a:p>
            <a:r>
              <a:rPr lang="en-US" dirty="0">
                <a:latin typeface="Berlin Sans FB Demi" pitchFamily="34" charset="0"/>
              </a:rPr>
              <a:t>Children enjoy school more.</a:t>
            </a:r>
          </a:p>
        </p:txBody>
      </p:sp>
      <p:pic>
        <p:nvPicPr>
          <p:cNvPr id="1026" name="Picture 2" descr="C:\Documents and Settings\Jessica\Local Settings\Temporary Internet Files\Content.IE5\SYMQ1WUB\MP900446465[1].jpg"/>
          <p:cNvPicPr>
            <a:picLocks noChangeAspect="1" noChangeArrowheads="1"/>
          </p:cNvPicPr>
          <p:nvPr/>
        </p:nvPicPr>
        <p:blipFill>
          <a:blip r:embed="rId3" cstate="print"/>
          <a:srcRect/>
          <a:stretch>
            <a:fillRect/>
          </a:stretch>
        </p:blipFill>
        <p:spPr bwMode="auto">
          <a:xfrm>
            <a:off x="5715000" y="990600"/>
            <a:ext cx="2822223"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7" name="Picture 3" descr="C:\Documents and Settings\Jessica\Local Settings\Temporary Internet Files\Content.IE5\RQF8C881\MP900427723[1].jpg"/>
          <p:cNvPicPr>
            <a:picLocks noChangeAspect="1" noChangeArrowheads="1"/>
          </p:cNvPicPr>
          <p:nvPr/>
        </p:nvPicPr>
        <p:blipFill>
          <a:blip r:embed="rId4" cstate="print"/>
          <a:srcRect/>
          <a:stretch>
            <a:fillRect/>
          </a:stretch>
        </p:blipFill>
        <p:spPr bwMode="auto">
          <a:xfrm>
            <a:off x="4572000" y="3124200"/>
            <a:ext cx="2209800" cy="2209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8" name="Picture 4" descr="C:\Documents and Settings\Jessica\Local Settings\Temporary Internet Files\Content.IE5\CWZY43ZE\MP900202037[1].jpg"/>
          <p:cNvPicPr>
            <a:picLocks noChangeAspect="1" noChangeArrowheads="1"/>
          </p:cNvPicPr>
          <p:nvPr/>
        </p:nvPicPr>
        <p:blipFill>
          <a:blip r:embed="rId5" cstate="print"/>
          <a:srcRect/>
          <a:stretch>
            <a:fillRect/>
          </a:stretch>
        </p:blipFill>
        <p:spPr bwMode="auto">
          <a:xfrm>
            <a:off x="6705600" y="2971800"/>
            <a:ext cx="1778000" cy="2667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029" name="Picture 5" descr="C:\Documents and Settings\Jessica\Local Settings\Temporary Internet Files\Content.IE5\CWZY43ZE\MP900202031[1].jpg"/>
          <p:cNvPicPr>
            <a:picLocks noChangeAspect="1" noChangeArrowheads="1"/>
          </p:cNvPicPr>
          <p:nvPr/>
        </p:nvPicPr>
        <p:blipFill>
          <a:blip r:embed="rId6" cstate="print"/>
          <a:srcRect/>
          <a:stretch>
            <a:fillRect/>
          </a:stretch>
        </p:blipFill>
        <p:spPr bwMode="auto">
          <a:xfrm>
            <a:off x="4572000" y="2362200"/>
            <a:ext cx="1828800" cy="121310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effectLst>
            <a:innerShdw blurRad="63500" dist="50800" dir="81000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a:normAutofit/>
          </a:bodyPr>
          <a:lstStyle/>
          <a:p>
            <a:pPr algn="ctr"/>
            <a:r>
              <a:rPr lang="en-US" sz="5400" dirty="0"/>
              <a:t>Think about It!</a:t>
            </a:r>
          </a:p>
        </p:txBody>
      </p:sp>
      <p:sp>
        <p:nvSpPr>
          <p:cNvPr id="3" name="Content Placeholder 2"/>
          <p:cNvSpPr>
            <a:spLocks noGrp="1"/>
          </p:cNvSpPr>
          <p:nvPr>
            <p:ph sz="quarter" idx="1"/>
          </p:nvPr>
        </p:nvSpPr>
        <p:spPr/>
        <p:style>
          <a:lnRef idx="2">
            <a:schemeClr val="accent4">
              <a:shade val="50000"/>
            </a:schemeClr>
          </a:lnRef>
          <a:fillRef idx="1">
            <a:schemeClr val="accent4"/>
          </a:fillRef>
          <a:effectRef idx="0">
            <a:schemeClr val="accent4"/>
          </a:effectRef>
          <a:fontRef idx="minor">
            <a:schemeClr val="lt1"/>
          </a:fontRef>
        </p:style>
        <p:txBody>
          <a:bodyPr>
            <a:normAutofit lnSpcReduction="10000"/>
          </a:bodyPr>
          <a:lstStyle/>
          <a:p>
            <a:r>
              <a:rPr lang="en-US" dirty="0"/>
              <a:t>If parents were more prepared to be their children's first teachers, the payoff would be both personal and economic. Family involvement could double the public investment in student learning, according to the U.S. Department of Education. If every parent of children aged 1 through 9 spent one hour reading or working on schoolwork with his or her child five days a week, that would be 8.7 billion hours. That number of hours, if spent by teachers in our children's schools, would cost American taxpayers at least $230 billion—about the same as what we pay yearly for K-12 public education in our country.</a:t>
            </a:r>
          </a:p>
        </p:txBody>
      </p:sp>
      <p:pic>
        <p:nvPicPr>
          <p:cNvPr id="2050" name="Picture 2" descr="C:\Documents and Settings\Jessica\Local Settings\Temporary Internet Files\Content.IE5\AMD2Q9TA\MC900384172[1].wmf"/>
          <p:cNvPicPr>
            <a:picLocks noChangeAspect="1" noChangeArrowheads="1"/>
          </p:cNvPicPr>
          <p:nvPr/>
        </p:nvPicPr>
        <p:blipFill>
          <a:blip r:embed="rId3" cstate="print"/>
          <a:srcRect/>
          <a:stretch>
            <a:fillRect/>
          </a:stretch>
        </p:blipFill>
        <p:spPr bwMode="auto">
          <a:xfrm>
            <a:off x="6858000" y="228600"/>
            <a:ext cx="1538021" cy="1826057"/>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4800" dirty="0"/>
              <a:t>Design Of EXITO</a:t>
            </a:r>
          </a:p>
        </p:txBody>
      </p:sp>
      <p:sp>
        <p:nvSpPr>
          <p:cNvPr id="7" name="Content Placeholder 6"/>
          <p:cNvSpPr>
            <a:spLocks noGrp="1"/>
          </p:cNvSpPr>
          <p:nvPr>
            <p:ph sz="quarter" idx="2"/>
          </p:nvPr>
        </p:nvSpPr>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en-US" dirty="0"/>
              <a:t>Program is conducted with parents and tutor</a:t>
            </a:r>
          </a:p>
          <a:p>
            <a:r>
              <a:rPr lang="en-US" dirty="0"/>
              <a:t>Designed to work with the parent who then works with the child</a:t>
            </a:r>
          </a:p>
          <a:p>
            <a:r>
              <a:rPr lang="en-US" dirty="0"/>
              <a:t>Visits scheduled once every two weeks</a:t>
            </a:r>
          </a:p>
        </p:txBody>
      </p:sp>
      <p:sp>
        <p:nvSpPr>
          <p:cNvPr id="9" name="Content Placeholder 8"/>
          <p:cNvSpPr>
            <a:spLocks noGrp="1"/>
          </p:cNvSpPr>
          <p:nvPr>
            <p:ph sz="quarter" idx="4"/>
          </p:nvPr>
        </p:nvSpPr>
        <p:spPr/>
        <p:style>
          <a:lnRef idx="1">
            <a:schemeClr val="accent4"/>
          </a:lnRef>
          <a:fillRef idx="2">
            <a:schemeClr val="accent4"/>
          </a:fillRef>
          <a:effectRef idx="1">
            <a:schemeClr val="accent4"/>
          </a:effectRef>
          <a:fontRef idx="minor">
            <a:schemeClr val="dk1"/>
          </a:fontRef>
        </p:style>
        <p:txBody>
          <a:bodyPr/>
          <a:lstStyle/>
          <a:p>
            <a:r>
              <a:rPr lang="en-US" dirty="0"/>
              <a:t>Instruction with parents is in students 1</a:t>
            </a:r>
            <a:r>
              <a:rPr lang="en-US" baseline="30000" dirty="0"/>
              <a:t>st</a:t>
            </a:r>
            <a:r>
              <a:rPr lang="en-US" dirty="0"/>
              <a:t> language</a:t>
            </a:r>
          </a:p>
          <a:p>
            <a:r>
              <a:rPr lang="en-US" dirty="0"/>
              <a:t>Visits are 1.25 hours in length</a:t>
            </a:r>
          </a:p>
          <a:p>
            <a:r>
              <a:rPr lang="en-US" dirty="0"/>
              <a:t>Weeks when visits are not help a tutor contacts parent to check on progress</a:t>
            </a:r>
          </a:p>
        </p:txBody>
      </p:sp>
      <p:sp>
        <p:nvSpPr>
          <p:cNvPr id="6" name="Text Placeholder 5"/>
          <p:cNvSpPr>
            <a:spLocks noGrp="1"/>
          </p:cNvSpPr>
          <p:nvPr>
            <p:ph type="body" sz="quarter" idx="1"/>
          </p:nvPr>
        </p:nvSpPr>
        <p:spPr>
          <a:xfrm>
            <a:off x="457200" y="1569720"/>
            <a:ext cx="7543800" cy="658368"/>
          </a:xfrm>
        </p:spPr>
        <p:txBody>
          <a:bodyPr/>
          <a:lstStyle/>
          <a:p>
            <a:pPr algn="ctr"/>
            <a:r>
              <a:rPr lang="en-US"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Program Structure</a:t>
            </a:r>
          </a:p>
        </p:txBody>
      </p:sp>
      <p:pic>
        <p:nvPicPr>
          <p:cNvPr id="10" name="Picture 9" descr="Crayons.jpg"/>
          <p:cNvPicPr>
            <a:picLocks noChangeAspect="1"/>
          </p:cNvPicPr>
          <p:nvPr/>
        </p:nvPicPr>
        <p:blipFill>
          <a:blip r:embed="rId3" cstate="print"/>
          <a:stretch>
            <a:fillRect/>
          </a:stretch>
        </p:blipFill>
        <p:spPr>
          <a:xfrm>
            <a:off x="6629400" y="152400"/>
            <a:ext cx="2093234" cy="140817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style>
          <a:lnRef idx="1">
            <a:schemeClr val="accent6"/>
          </a:lnRef>
          <a:fillRef idx="3">
            <a:schemeClr val="accent6"/>
          </a:fillRef>
          <a:effectRef idx="2">
            <a:schemeClr val="accent6"/>
          </a:effectRef>
          <a:fontRef idx="minor">
            <a:schemeClr val="lt1"/>
          </a:fontRef>
        </p:style>
        <p:txBody>
          <a:bodyPr/>
          <a:lstStyle/>
          <a:p>
            <a:pPr algn="ctr"/>
            <a:r>
              <a:rPr lang="en-US" dirty="0"/>
              <a:t>Five EXITO Areas of Focus-</a:t>
            </a:r>
            <a:br>
              <a:rPr lang="en-US" dirty="0"/>
            </a:br>
            <a:r>
              <a:rPr lang="en-US" dirty="0"/>
              <a:t> 2 visits per subject</a:t>
            </a:r>
          </a:p>
        </p:txBody>
      </p:sp>
      <p:graphicFrame>
        <p:nvGraphicFramePr>
          <p:cNvPr id="8" name="Diagram 7"/>
          <p:cNvGraphicFramePr/>
          <p:nvPr/>
        </p:nvGraphicFramePr>
        <p:xfrm>
          <a:off x="457200" y="1549400"/>
          <a:ext cx="74676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7543800" cy="1143000"/>
          </a:xfrm>
        </p:spPr>
        <p:style>
          <a:lnRef idx="0">
            <a:schemeClr val="accent4"/>
          </a:lnRef>
          <a:fillRef idx="3">
            <a:schemeClr val="accent4"/>
          </a:fillRef>
          <a:effectRef idx="3">
            <a:schemeClr val="accent4"/>
          </a:effectRef>
          <a:fontRef idx="minor">
            <a:schemeClr val="lt1"/>
          </a:fontRef>
        </p:style>
        <p:txBody>
          <a:bodyPr>
            <a:normAutofit fontScale="90000"/>
          </a:bodyPr>
          <a:lstStyle/>
          <a:p>
            <a:pPr algn="ctr"/>
            <a:r>
              <a:rPr lang="en-US" sz="4800" dirty="0"/>
              <a:t>Getting Started- 1</a:t>
            </a:r>
            <a:r>
              <a:rPr lang="en-US" sz="4800" baseline="30000" dirty="0"/>
              <a:t>st</a:t>
            </a:r>
            <a:r>
              <a:rPr lang="en-US" sz="4800" dirty="0"/>
              <a:t> Visit</a:t>
            </a:r>
          </a:p>
        </p:txBody>
      </p:sp>
      <p:sp>
        <p:nvSpPr>
          <p:cNvPr id="4" name="Content Placeholder 3"/>
          <p:cNvSpPr>
            <a:spLocks noGrp="1"/>
          </p:cNvSpPr>
          <p:nvPr>
            <p:ph sz="quarter" idx="1"/>
          </p:nvPr>
        </p:nvSpPr>
        <p:spPr/>
        <p:style>
          <a:lnRef idx="2">
            <a:schemeClr val="accent4"/>
          </a:lnRef>
          <a:fillRef idx="1">
            <a:schemeClr val="lt1"/>
          </a:fillRef>
          <a:effectRef idx="0">
            <a:schemeClr val="accent4"/>
          </a:effectRef>
          <a:fontRef idx="minor">
            <a:schemeClr val="dk1"/>
          </a:fontRef>
        </p:style>
        <p:txBody>
          <a:bodyPr>
            <a:normAutofit fontScale="92500" lnSpcReduction="10000"/>
          </a:bodyPr>
          <a:lstStyle/>
          <a:p>
            <a:r>
              <a:rPr lang="en-US" dirty="0"/>
              <a:t>First visit- tutor meets with parents to explain the program. </a:t>
            </a:r>
          </a:p>
          <a:p>
            <a:r>
              <a:rPr lang="en-US" dirty="0"/>
              <a:t>Tutor works to gain a relationship of trust with the parents.</a:t>
            </a:r>
          </a:p>
          <a:p>
            <a:r>
              <a:rPr lang="en-US" dirty="0"/>
              <a:t>If parent are interested tutor sets up a time to return to conduct the evaluation.</a:t>
            </a:r>
          </a:p>
          <a:p>
            <a:r>
              <a:rPr lang="en-US" dirty="0"/>
              <a:t>Before leaving tutor explains the purpose of the evaluation process to parents.</a:t>
            </a:r>
          </a:p>
        </p:txBody>
      </p:sp>
      <p:pic>
        <p:nvPicPr>
          <p:cNvPr id="3076" name="Picture 4" descr="C:\Documents and Settings\Jessica\Local Settings\Temporary Internet Files\Content.IE5\RQF8C881\MP900446455[1].jpg"/>
          <p:cNvPicPr>
            <a:picLocks noGrp="1" noChangeAspect="1" noChangeArrowheads="1"/>
          </p:cNvPicPr>
          <p:nvPr>
            <p:ph sz="quarter" idx="2"/>
          </p:nvPr>
        </p:nvPicPr>
        <p:blipFill>
          <a:blip r:embed="rId3" cstate="print"/>
          <a:srcRect/>
          <a:stretch>
            <a:fillRect/>
          </a:stretch>
        </p:blipFill>
        <p:spPr bwMode="auto">
          <a:xfrm>
            <a:off x="4267200" y="1600200"/>
            <a:ext cx="3703320" cy="4572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3" cstate="print"/>
          <a:srcRect/>
          <a:stretch>
            <a:fillRect/>
          </a:stretch>
        </p:blipFill>
        <p:spPr bwMode="auto">
          <a:xfrm>
            <a:off x="4572000" y="2133600"/>
            <a:ext cx="3638550" cy="3948299"/>
          </a:xfrm>
          <a:prstGeom prst="rect">
            <a:avLst/>
          </a:prstGeom>
          <a:solidFill>
            <a:schemeClr val="accent1">
              <a:lumMod val="60000"/>
              <a:lumOff val="40000"/>
            </a:schemeClr>
          </a:solidFill>
          <a:ln w="9525">
            <a:noFill/>
            <a:miter lim="800000"/>
            <a:headEnd/>
            <a:tailEnd/>
          </a:ln>
        </p:spPr>
      </p:pic>
      <p:sp>
        <p:nvSpPr>
          <p:cNvPr id="2" name="Title 1"/>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normAutofit/>
          </a:bodyPr>
          <a:lstStyle/>
          <a:p>
            <a:pPr algn="ctr"/>
            <a:r>
              <a:rPr lang="en-US" sz="3200" dirty="0"/>
              <a:t>2</a:t>
            </a:r>
            <a:r>
              <a:rPr lang="en-US" sz="3200" baseline="30000" dirty="0"/>
              <a:t>nd</a:t>
            </a:r>
            <a:r>
              <a:rPr lang="en-US" sz="3200" dirty="0"/>
              <a:t> Visit- Evaluation</a:t>
            </a:r>
          </a:p>
        </p:txBody>
      </p:sp>
      <p:sp>
        <p:nvSpPr>
          <p:cNvPr id="3" name="Content Placeholder 2"/>
          <p:cNvSpPr>
            <a:spLocks noGrp="1"/>
          </p:cNvSpPr>
          <p:nvPr>
            <p:ph sz="quarter" idx="1"/>
          </p:nvPr>
        </p:nvSpPr>
        <p:spPr>
          <a:xfrm>
            <a:off x="457200" y="1600200"/>
            <a:ext cx="4114800" cy="4572000"/>
          </a:xfrm>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r>
              <a:rPr lang="en-US" dirty="0"/>
              <a:t>Tutor explains the 5 subject evaluation to parent and explains activities that will be conducted</a:t>
            </a:r>
          </a:p>
          <a:p>
            <a:r>
              <a:rPr lang="en-US" dirty="0"/>
              <a:t>Parent as much as possible leads the evaluation by starting to play simple games with the child that the tutor explains.</a:t>
            </a:r>
          </a:p>
          <a:p>
            <a:r>
              <a:rPr lang="en-US" dirty="0"/>
              <a:t>Childs understanding of the subject areas is evaluated.</a:t>
            </a:r>
          </a:p>
          <a:p>
            <a:r>
              <a:rPr lang="en-US" dirty="0"/>
              <a:t>Depending on understanding the number of visits is explained to parent.</a:t>
            </a:r>
          </a:p>
          <a:p>
            <a:endParaRPr lang="en-US" dirty="0"/>
          </a:p>
        </p:txBody>
      </p:sp>
      <p:sp>
        <p:nvSpPr>
          <p:cNvPr id="9" name="Content Placeholder 8"/>
          <p:cNvSpPr>
            <a:spLocks noGrp="1"/>
          </p:cNvSpPr>
          <p:nvPr>
            <p:ph sz="quarter" idx="2"/>
          </p:nvPr>
        </p:nvSpPr>
        <p:spPr>
          <a:xfrm>
            <a:off x="4953000" y="1600200"/>
            <a:ext cx="2974848" cy="4572000"/>
          </a:xfrm>
        </p:spPr>
        <p:txBody>
          <a:bodyPr>
            <a:normAutofit fontScale="85000" lnSpcReduction="10000"/>
          </a:bodyPr>
          <a:lstStyle/>
          <a:p>
            <a:pPr algn="ctr">
              <a:buNone/>
            </a:pPr>
            <a:r>
              <a:rPr lang="en-US" dirty="0"/>
              <a:t>Parent Leads as </a:t>
            </a:r>
          </a:p>
          <a:p>
            <a:pPr algn="ctr">
              <a:buNone/>
            </a:pPr>
            <a:r>
              <a:rPr lang="en-US" dirty="0"/>
              <a:t>Much as Possible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7848600" cy="1143000"/>
          </a:xfrm>
        </p:spPr>
        <p:style>
          <a:lnRef idx="1">
            <a:schemeClr val="accent1"/>
          </a:lnRef>
          <a:fillRef idx="3">
            <a:schemeClr val="accent1"/>
          </a:fillRef>
          <a:effectRef idx="2">
            <a:schemeClr val="accent1"/>
          </a:effectRef>
          <a:fontRef idx="minor">
            <a:schemeClr val="lt1"/>
          </a:fontRef>
        </p:style>
        <p:txBody>
          <a:bodyPr>
            <a:normAutofit/>
          </a:bodyPr>
          <a:lstStyle/>
          <a:p>
            <a:pPr algn="ctr"/>
            <a:r>
              <a:rPr lang="en-US" sz="4800" dirty="0"/>
              <a:t>Evaluation</a:t>
            </a:r>
          </a:p>
        </p:txBody>
      </p:sp>
      <p:graphicFrame>
        <p:nvGraphicFramePr>
          <p:cNvPr id="8" name="Content Placeholder 7"/>
          <p:cNvGraphicFramePr>
            <a:graphicFrameLocks noGrp="1"/>
          </p:cNvGraphicFramePr>
          <p:nvPr>
            <p:ph sz="quarter" idx="1"/>
          </p:nvPr>
        </p:nvGraphicFramePr>
        <p:xfrm>
          <a:off x="457200" y="1371600"/>
          <a:ext cx="7848600" cy="5102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122" name="Picture 2" descr="C:\Documents and Settings\Jessica\Local Settings\Temporary Internet Files\Content.IE5\AMD2Q9TA\MC900441322[1].png"/>
          <p:cNvPicPr>
            <a:picLocks noChangeAspect="1" noChangeArrowheads="1"/>
          </p:cNvPicPr>
          <p:nvPr/>
        </p:nvPicPr>
        <p:blipFill>
          <a:blip r:embed="rId8" cstate="print"/>
          <a:srcRect/>
          <a:stretch>
            <a:fillRect/>
          </a:stretch>
        </p:blipFill>
        <p:spPr bwMode="auto">
          <a:xfrm>
            <a:off x="990600" y="2667000"/>
            <a:ext cx="2194560" cy="219456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230</TotalTime>
  <Words>845</Words>
  <Application>Microsoft Office PowerPoint</Application>
  <PresentationFormat>On-screen Show (4:3)</PresentationFormat>
  <Paragraphs>101</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Berlin Sans FB Demi</vt:lpstr>
      <vt:lpstr>Calibri</vt:lpstr>
      <vt:lpstr>Lucida Sans Unicode</vt:lpstr>
      <vt:lpstr>Wingdings</vt:lpstr>
      <vt:lpstr>Wingdings 2</vt:lpstr>
      <vt:lpstr>Oriel</vt:lpstr>
      <vt:lpstr>EXITO</vt:lpstr>
      <vt:lpstr>     The Purpose of EXITO</vt:lpstr>
      <vt:lpstr>Research shows When  Parents Are Involved</vt:lpstr>
      <vt:lpstr>Think about It!</vt:lpstr>
      <vt:lpstr>Design Of EXITO</vt:lpstr>
      <vt:lpstr>Five EXITO Areas of Focus-  2 visits per subject</vt:lpstr>
      <vt:lpstr>Getting Started- 1st Visit</vt:lpstr>
      <vt:lpstr>2nd Visit- Evaluation</vt:lpstr>
      <vt:lpstr>Evaluation</vt:lpstr>
      <vt:lpstr>Sample Evaluation for Colors</vt:lpstr>
      <vt:lpstr>Determining the # of Visits</vt:lpstr>
      <vt:lpstr>Working with the Parent</vt:lpstr>
      <vt:lpstr>Tips to Remember When Working With Adult Learners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EXITO</dc:title>
  <dc:creator> </dc:creator>
  <cp:lastModifiedBy>Pedro</cp:lastModifiedBy>
  <cp:revision>29</cp:revision>
  <dcterms:created xsi:type="dcterms:W3CDTF">2011-06-17T18:25:19Z</dcterms:created>
  <dcterms:modified xsi:type="dcterms:W3CDTF">2016-12-08T21:49:11Z</dcterms:modified>
</cp:coreProperties>
</file>